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8" r:id="rId3"/>
    <p:sldId id="260" r:id="rId4"/>
    <p:sldId id="259" r:id="rId5"/>
    <p:sldId id="262" r:id="rId6"/>
    <p:sldId id="261" r:id="rId7"/>
    <p:sldId id="270" r:id="rId8"/>
    <p:sldId id="264" r:id="rId9"/>
    <p:sldId id="268" r:id="rId10"/>
    <p:sldId id="265" r:id="rId11"/>
    <p:sldId id="266" r:id="rId12"/>
    <p:sldId id="267"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0" d="100"/>
          <a:sy n="90" d="100"/>
        </p:scale>
        <p:origin x="4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6D82E-3C7A-402C-A38D-E84E061215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5A92880-4676-4B9E-9C4B-628429E49A01}">
      <dgm:prSet/>
      <dgm:spPr/>
      <dgm:t>
        <a:bodyPr/>
        <a:lstStyle/>
        <a:p>
          <a:r>
            <a:rPr lang="nl-NL" dirty="0">
              <a:latin typeface="Times New Roman" panose="02020603050405020304" pitchFamily="18" charset="0"/>
              <a:cs typeface="Times New Roman" panose="02020603050405020304" pitchFamily="18" charset="0"/>
            </a:rPr>
            <a:t>De juiste vragen stellen.</a:t>
          </a:r>
          <a:endParaRPr lang="en-US" dirty="0">
            <a:latin typeface="Times New Roman" panose="02020603050405020304" pitchFamily="18" charset="0"/>
            <a:cs typeface="Times New Roman" panose="02020603050405020304" pitchFamily="18" charset="0"/>
          </a:endParaRPr>
        </a:p>
      </dgm:t>
    </dgm:pt>
    <dgm:pt modelId="{FE16E7CC-AB6D-4E6B-908E-CE2E3D1605AE}" type="parTrans" cxnId="{54DE32B9-D868-4900-ABCA-53C4883A86DB}">
      <dgm:prSet/>
      <dgm:spPr/>
      <dgm:t>
        <a:bodyPr/>
        <a:lstStyle/>
        <a:p>
          <a:endParaRPr lang="en-US"/>
        </a:p>
      </dgm:t>
    </dgm:pt>
    <dgm:pt modelId="{807AABA0-7609-4429-9AA4-AAF9DD2FE4B8}" type="sibTrans" cxnId="{54DE32B9-D868-4900-ABCA-53C4883A86DB}">
      <dgm:prSet/>
      <dgm:spPr/>
      <dgm:t>
        <a:bodyPr/>
        <a:lstStyle/>
        <a:p>
          <a:endParaRPr lang="en-US"/>
        </a:p>
      </dgm:t>
    </dgm:pt>
    <dgm:pt modelId="{CB617EE6-2734-43E0-8B40-B4DC5D6299DE}">
      <dgm:prSet/>
      <dgm:spPr/>
      <dgm:t>
        <a:bodyPr/>
        <a:lstStyle/>
        <a:p>
          <a:r>
            <a:rPr lang="nl-NL" dirty="0">
              <a:latin typeface="Times New Roman" panose="02020603050405020304" pitchFamily="18" charset="0"/>
              <a:cs typeface="Times New Roman" panose="02020603050405020304" pitchFamily="18" charset="0"/>
            </a:rPr>
            <a:t>Goed luisteren.</a:t>
          </a:r>
        </a:p>
      </dgm:t>
    </dgm:pt>
    <dgm:pt modelId="{2BB6444B-3C40-4192-BCF3-CD6D68E19E94}" type="parTrans" cxnId="{772E7AF6-9F76-4808-85B0-62547A44C626}">
      <dgm:prSet/>
      <dgm:spPr/>
      <dgm:t>
        <a:bodyPr/>
        <a:lstStyle/>
        <a:p>
          <a:endParaRPr lang="en-US"/>
        </a:p>
      </dgm:t>
    </dgm:pt>
    <dgm:pt modelId="{0B5341DA-903B-4D43-8257-20E3FAB52E6B}" type="sibTrans" cxnId="{772E7AF6-9F76-4808-85B0-62547A44C626}">
      <dgm:prSet/>
      <dgm:spPr/>
      <dgm:t>
        <a:bodyPr/>
        <a:lstStyle/>
        <a:p>
          <a:endParaRPr lang="en-US"/>
        </a:p>
      </dgm:t>
    </dgm:pt>
    <dgm:pt modelId="{FED5EC86-0069-4F31-B925-658C2FAE0FD2}">
      <dgm:prSet/>
      <dgm:spPr/>
      <dgm:t>
        <a:bodyPr/>
        <a:lstStyle/>
        <a:p>
          <a:r>
            <a:rPr lang="nl-NL" dirty="0">
              <a:latin typeface="Times New Roman" panose="02020603050405020304" pitchFamily="18" charset="0"/>
              <a:cs typeface="Times New Roman" panose="02020603050405020304" pitchFamily="18" charset="0"/>
            </a:rPr>
            <a:t>Geen oordeel.</a:t>
          </a:r>
          <a:endParaRPr lang="en-US" dirty="0">
            <a:latin typeface="Times New Roman" panose="02020603050405020304" pitchFamily="18" charset="0"/>
            <a:cs typeface="Times New Roman" panose="02020603050405020304" pitchFamily="18" charset="0"/>
          </a:endParaRPr>
        </a:p>
      </dgm:t>
    </dgm:pt>
    <dgm:pt modelId="{85F81A2B-B61B-4AAA-9F91-73387EE94CC2}" type="parTrans" cxnId="{49454F96-7E9A-4CD8-BAFF-B553C451917E}">
      <dgm:prSet/>
      <dgm:spPr/>
      <dgm:t>
        <a:bodyPr/>
        <a:lstStyle/>
        <a:p>
          <a:endParaRPr lang="en-US"/>
        </a:p>
      </dgm:t>
    </dgm:pt>
    <dgm:pt modelId="{CC98E0D6-053B-46CE-B3CA-716314C8DD1E}" type="sibTrans" cxnId="{49454F96-7E9A-4CD8-BAFF-B553C451917E}">
      <dgm:prSet/>
      <dgm:spPr/>
      <dgm:t>
        <a:bodyPr/>
        <a:lstStyle/>
        <a:p>
          <a:endParaRPr lang="en-US"/>
        </a:p>
      </dgm:t>
    </dgm:pt>
    <dgm:pt modelId="{B77A0FAF-ABD8-4F93-8378-5E753E91CED8}">
      <dgm:prSet/>
      <dgm:spPr/>
      <dgm:t>
        <a:bodyPr/>
        <a:lstStyle/>
        <a:p>
          <a:r>
            <a:rPr lang="nl-NL" dirty="0">
              <a:latin typeface="Times New Roman" panose="02020603050405020304" pitchFamily="18" charset="0"/>
              <a:cs typeface="Times New Roman" panose="02020603050405020304" pitchFamily="18" charset="0"/>
            </a:rPr>
            <a:t>Het kind staat centraal.</a:t>
          </a:r>
          <a:endParaRPr lang="en-US" dirty="0">
            <a:latin typeface="Times New Roman" panose="02020603050405020304" pitchFamily="18" charset="0"/>
            <a:cs typeface="Times New Roman" panose="02020603050405020304" pitchFamily="18" charset="0"/>
          </a:endParaRPr>
        </a:p>
      </dgm:t>
    </dgm:pt>
    <dgm:pt modelId="{50ADEB63-24CF-4C37-9284-B7116FA227C7}" type="parTrans" cxnId="{893673F3-0176-49CF-8375-5C59C0E2ABFA}">
      <dgm:prSet/>
      <dgm:spPr/>
      <dgm:t>
        <a:bodyPr/>
        <a:lstStyle/>
        <a:p>
          <a:endParaRPr lang="en-US"/>
        </a:p>
      </dgm:t>
    </dgm:pt>
    <dgm:pt modelId="{A5D7FE42-A158-4799-BA75-2D7B046C5799}" type="sibTrans" cxnId="{893673F3-0176-49CF-8375-5C59C0E2ABFA}">
      <dgm:prSet/>
      <dgm:spPr/>
      <dgm:t>
        <a:bodyPr/>
        <a:lstStyle/>
        <a:p>
          <a:endParaRPr lang="en-US"/>
        </a:p>
      </dgm:t>
    </dgm:pt>
    <dgm:pt modelId="{89651240-5AE8-4692-8144-00ECB81D1A1F}">
      <dgm:prSet/>
      <dgm:spPr/>
      <dgm:t>
        <a:bodyPr/>
        <a:lstStyle/>
        <a:p>
          <a:r>
            <a:rPr lang="nl-NL" dirty="0">
              <a:latin typeface="Times New Roman" panose="02020603050405020304" pitchFamily="18" charset="0"/>
              <a:cs typeface="Times New Roman" panose="02020603050405020304" pitchFamily="18" charset="0"/>
            </a:rPr>
            <a:t>Het kind heeft de oplossing in zich.</a:t>
          </a:r>
          <a:endParaRPr lang="en-US" dirty="0">
            <a:latin typeface="Times New Roman" panose="02020603050405020304" pitchFamily="18" charset="0"/>
            <a:cs typeface="Times New Roman" panose="02020603050405020304" pitchFamily="18" charset="0"/>
          </a:endParaRPr>
        </a:p>
      </dgm:t>
    </dgm:pt>
    <dgm:pt modelId="{F9AC99CE-0A8C-4DEF-9BC6-AAA2DE1CC004}" type="parTrans" cxnId="{7271E97C-B1F6-4B62-AD89-31AA7AE47548}">
      <dgm:prSet/>
      <dgm:spPr/>
      <dgm:t>
        <a:bodyPr/>
        <a:lstStyle/>
        <a:p>
          <a:endParaRPr lang="en-US"/>
        </a:p>
      </dgm:t>
    </dgm:pt>
    <dgm:pt modelId="{16213642-F84D-451F-8BD5-EFB2A6445DD4}" type="sibTrans" cxnId="{7271E97C-B1F6-4B62-AD89-31AA7AE47548}">
      <dgm:prSet/>
      <dgm:spPr/>
      <dgm:t>
        <a:bodyPr/>
        <a:lstStyle/>
        <a:p>
          <a:endParaRPr lang="en-US"/>
        </a:p>
      </dgm:t>
    </dgm:pt>
    <dgm:pt modelId="{C5FEF2D1-B6F1-4DB3-98E8-2AC757589E2D}" type="pres">
      <dgm:prSet presAssocID="{52A6D82E-3C7A-402C-A38D-E84E06121517}" presName="linear" presStyleCnt="0">
        <dgm:presLayoutVars>
          <dgm:animLvl val="lvl"/>
          <dgm:resizeHandles val="exact"/>
        </dgm:presLayoutVars>
      </dgm:prSet>
      <dgm:spPr/>
    </dgm:pt>
    <dgm:pt modelId="{AE091900-EDBA-4CA4-B85C-E8B0A05D67D9}" type="pres">
      <dgm:prSet presAssocID="{C5A92880-4676-4B9E-9C4B-628429E49A01}" presName="parentText" presStyleLbl="node1" presStyleIdx="0" presStyleCnt="5">
        <dgm:presLayoutVars>
          <dgm:chMax val="0"/>
          <dgm:bulletEnabled val="1"/>
        </dgm:presLayoutVars>
      </dgm:prSet>
      <dgm:spPr/>
    </dgm:pt>
    <dgm:pt modelId="{656BD33A-7EF5-414E-9C09-E57147038C7B}" type="pres">
      <dgm:prSet presAssocID="{807AABA0-7609-4429-9AA4-AAF9DD2FE4B8}" presName="spacer" presStyleCnt="0"/>
      <dgm:spPr/>
    </dgm:pt>
    <dgm:pt modelId="{6B75C9DC-D43F-4BD9-992B-77E2B23935DB}" type="pres">
      <dgm:prSet presAssocID="{CB617EE6-2734-43E0-8B40-B4DC5D6299DE}" presName="parentText" presStyleLbl="node1" presStyleIdx="1" presStyleCnt="5">
        <dgm:presLayoutVars>
          <dgm:chMax val="0"/>
          <dgm:bulletEnabled val="1"/>
        </dgm:presLayoutVars>
      </dgm:prSet>
      <dgm:spPr/>
    </dgm:pt>
    <dgm:pt modelId="{64594A1E-2C6F-48B2-958B-EB702B8F5F55}" type="pres">
      <dgm:prSet presAssocID="{0B5341DA-903B-4D43-8257-20E3FAB52E6B}" presName="spacer" presStyleCnt="0"/>
      <dgm:spPr/>
    </dgm:pt>
    <dgm:pt modelId="{C985DAEB-88E9-45AA-AE2D-657F13ECB3A1}" type="pres">
      <dgm:prSet presAssocID="{FED5EC86-0069-4F31-B925-658C2FAE0FD2}" presName="parentText" presStyleLbl="node1" presStyleIdx="2" presStyleCnt="5">
        <dgm:presLayoutVars>
          <dgm:chMax val="0"/>
          <dgm:bulletEnabled val="1"/>
        </dgm:presLayoutVars>
      </dgm:prSet>
      <dgm:spPr/>
    </dgm:pt>
    <dgm:pt modelId="{A477819C-8767-42C7-9D72-A39DE5B6F4E9}" type="pres">
      <dgm:prSet presAssocID="{CC98E0D6-053B-46CE-B3CA-716314C8DD1E}" presName="spacer" presStyleCnt="0"/>
      <dgm:spPr/>
    </dgm:pt>
    <dgm:pt modelId="{97ECD1EE-631E-4472-8386-DC96B8788CF8}" type="pres">
      <dgm:prSet presAssocID="{B77A0FAF-ABD8-4F93-8378-5E753E91CED8}" presName="parentText" presStyleLbl="node1" presStyleIdx="3" presStyleCnt="5">
        <dgm:presLayoutVars>
          <dgm:chMax val="0"/>
          <dgm:bulletEnabled val="1"/>
        </dgm:presLayoutVars>
      </dgm:prSet>
      <dgm:spPr/>
    </dgm:pt>
    <dgm:pt modelId="{0D4D5541-5450-424E-8EE3-A98EE3D42F8E}" type="pres">
      <dgm:prSet presAssocID="{A5D7FE42-A158-4799-BA75-2D7B046C5799}" presName="spacer" presStyleCnt="0"/>
      <dgm:spPr/>
    </dgm:pt>
    <dgm:pt modelId="{581549B6-3276-4EC0-A83B-211895F91B11}" type="pres">
      <dgm:prSet presAssocID="{89651240-5AE8-4692-8144-00ECB81D1A1F}" presName="parentText" presStyleLbl="node1" presStyleIdx="4" presStyleCnt="5">
        <dgm:presLayoutVars>
          <dgm:chMax val="0"/>
          <dgm:bulletEnabled val="1"/>
        </dgm:presLayoutVars>
      </dgm:prSet>
      <dgm:spPr/>
    </dgm:pt>
  </dgm:ptLst>
  <dgm:cxnLst>
    <dgm:cxn modelId="{E5C1CE31-1580-4966-AD58-C6CE63030E90}" type="presOf" srcId="{B77A0FAF-ABD8-4F93-8378-5E753E91CED8}" destId="{97ECD1EE-631E-4472-8386-DC96B8788CF8}" srcOrd="0" destOrd="0" presId="urn:microsoft.com/office/officeart/2005/8/layout/vList2"/>
    <dgm:cxn modelId="{2231925F-2B3C-4686-94F9-2E924D25C8A5}" type="presOf" srcId="{89651240-5AE8-4692-8144-00ECB81D1A1F}" destId="{581549B6-3276-4EC0-A83B-211895F91B11}" srcOrd="0" destOrd="0" presId="urn:microsoft.com/office/officeart/2005/8/layout/vList2"/>
    <dgm:cxn modelId="{D81FEA78-7DB7-4DCE-83B6-BA466C0D48A0}" type="presOf" srcId="{52A6D82E-3C7A-402C-A38D-E84E06121517}" destId="{C5FEF2D1-B6F1-4DB3-98E8-2AC757589E2D}" srcOrd="0" destOrd="0" presId="urn:microsoft.com/office/officeart/2005/8/layout/vList2"/>
    <dgm:cxn modelId="{D682565A-2FC7-40AD-9BCE-42A64D9C9F05}" type="presOf" srcId="{CB617EE6-2734-43E0-8B40-B4DC5D6299DE}" destId="{6B75C9DC-D43F-4BD9-992B-77E2B23935DB}" srcOrd="0" destOrd="0" presId="urn:microsoft.com/office/officeart/2005/8/layout/vList2"/>
    <dgm:cxn modelId="{7271E97C-B1F6-4B62-AD89-31AA7AE47548}" srcId="{52A6D82E-3C7A-402C-A38D-E84E06121517}" destId="{89651240-5AE8-4692-8144-00ECB81D1A1F}" srcOrd="4" destOrd="0" parTransId="{F9AC99CE-0A8C-4DEF-9BC6-AAA2DE1CC004}" sibTransId="{16213642-F84D-451F-8BD5-EFB2A6445DD4}"/>
    <dgm:cxn modelId="{49454F96-7E9A-4CD8-BAFF-B553C451917E}" srcId="{52A6D82E-3C7A-402C-A38D-E84E06121517}" destId="{FED5EC86-0069-4F31-B925-658C2FAE0FD2}" srcOrd="2" destOrd="0" parTransId="{85F81A2B-B61B-4AAA-9F91-73387EE94CC2}" sibTransId="{CC98E0D6-053B-46CE-B3CA-716314C8DD1E}"/>
    <dgm:cxn modelId="{87AE2B97-F62B-4860-92FF-C4DE77AFEBC4}" type="presOf" srcId="{FED5EC86-0069-4F31-B925-658C2FAE0FD2}" destId="{C985DAEB-88E9-45AA-AE2D-657F13ECB3A1}" srcOrd="0" destOrd="0" presId="urn:microsoft.com/office/officeart/2005/8/layout/vList2"/>
    <dgm:cxn modelId="{54DE32B9-D868-4900-ABCA-53C4883A86DB}" srcId="{52A6D82E-3C7A-402C-A38D-E84E06121517}" destId="{C5A92880-4676-4B9E-9C4B-628429E49A01}" srcOrd="0" destOrd="0" parTransId="{FE16E7CC-AB6D-4E6B-908E-CE2E3D1605AE}" sibTransId="{807AABA0-7609-4429-9AA4-AAF9DD2FE4B8}"/>
    <dgm:cxn modelId="{CB7761DB-30CD-4829-A353-7226F02B5CE6}" type="presOf" srcId="{C5A92880-4676-4B9E-9C4B-628429E49A01}" destId="{AE091900-EDBA-4CA4-B85C-E8B0A05D67D9}" srcOrd="0" destOrd="0" presId="urn:microsoft.com/office/officeart/2005/8/layout/vList2"/>
    <dgm:cxn modelId="{893673F3-0176-49CF-8375-5C59C0E2ABFA}" srcId="{52A6D82E-3C7A-402C-A38D-E84E06121517}" destId="{B77A0FAF-ABD8-4F93-8378-5E753E91CED8}" srcOrd="3" destOrd="0" parTransId="{50ADEB63-24CF-4C37-9284-B7116FA227C7}" sibTransId="{A5D7FE42-A158-4799-BA75-2D7B046C5799}"/>
    <dgm:cxn modelId="{772E7AF6-9F76-4808-85B0-62547A44C626}" srcId="{52A6D82E-3C7A-402C-A38D-E84E06121517}" destId="{CB617EE6-2734-43E0-8B40-B4DC5D6299DE}" srcOrd="1" destOrd="0" parTransId="{2BB6444B-3C40-4192-BCF3-CD6D68E19E94}" sibTransId="{0B5341DA-903B-4D43-8257-20E3FAB52E6B}"/>
    <dgm:cxn modelId="{4C23C5BD-7598-4241-8D64-6C047AB1FE85}" type="presParOf" srcId="{C5FEF2D1-B6F1-4DB3-98E8-2AC757589E2D}" destId="{AE091900-EDBA-4CA4-B85C-E8B0A05D67D9}" srcOrd="0" destOrd="0" presId="urn:microsoft.com/office/officeart/2005/8/layout/vList2"/>
    <dgm:cxn modelId="{4A738865-CC91-4EA6-BA29-F5929A0BDB99}" type="presParOf" srcId="{C5FEF2D1-B6F1-4DB3-98E8-2AC757589E2D}" destId="{656BD33A-7EF5-414E-9C09-E57147038C7B}" srcOrd="1" destOrd="0" presId="urn:microsoft.com/office/officeart/2005/8/layout/vList2"/>
    <dgm:cxn modelId="{5C19BEC6-2298-468E-8253-5E3415BAED53}" type="presParOf" srcId="{C5FEF2D1-B6F1-4DB3-98E8-2AC757589E2D}" destId="{6B75C9DC-D43F-4BD9-992B-77E2B23935DB}" srcOrd="2" destOrd="0" presId="urn:microsoft.com/office/officeart/2005/8/layout/vList2"/>
    <dgm:cxn modelId="{798D5FE2-4415-481A-ADE9-27885828FD3A}" type="presParOf" srcId="{C5FEF2D1-B6F1-4DB3-98E8-2AC757589E2D}" destId="{64594A1E-2C6F-48B2-958B-EB702B8F5F55}" srcOrd="3" destOrd="0" presId="urn:microsoft.com/office/officeart/2005/8/layout/vList2"/>
    <dgm:cxn modelId="{346839DC-C715-4917-8F3B-8F2388CEF9FE}" type="presParOf" srcId="{C5FEF2D1-B6F1-4DB3-98E8-2AC757589E2D}" destId="{C985DAEB-88E9-45AA-AE2D-657F13ECB3A1}" srcOrd="4" destOrd="0" presId="urn:microsoft.com/office/officeart/2005/8/layout/vList2"/>
    <dgm:cxn modelId="{1D9DC0FB-5416-4901-83AC-379E859202AB}" type="presParOf" srcId="{C5FEF2D1-B6F1-4DB3-98E8-2AC757589E2D}" destId="{A477819C-8767-42C7-9D72-A39DE5B6F4E9}" srcOrd="5" destOrd="0" presId="urn:microsoft.com/office/officeart/2005/8/layout/vList2"/>
    <dgm:cxn modelId="{DD6C189E-1154-47A2-BB43-94E5DDE51831}" type="presParOf" srcId="{C5FEF2D1-B6F1-4DB3-98E8-2AC757589E2D}" destId="{97ECD1EE-631E-4472-8386-DC96B8788CF8}" srcOrd="6" destOrd="0" presId="urn:microsoft.com/office/officeart/2005/8/layout/vList2"/>
    <dgm:cxn modelId="{082B0A23-833B-4FDA-9735-3ECE9A7BF675}" type="presParOf" srcId="{C5FEF2D1-B6F1-4DB3-98E8-2AC757589E2D}" destId="{0D4D5541-5450-424E-8EE3-A98EE3D42F8E}" srcOrd="7" destOrd="0" presId="urn:microsoft.com/office/officeart/2005/8/layout/vList2"/>
    <dgm:cxn modelId="{F319D3CB-5E45-40A2-BC62-5BB45F1807D9}" type="presParOf" srcId="{C5FEF2D1-B6F1-4DB3-98E8-2AC757589E2D}" destId="{581549B6-3276-4EC0-A83B-211895F91B1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265279-884D-4205-9569-2A3DC01A22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11DDDD5-F3A6-402F-8D38-FE3A7476928A}">
      <dgm:prSet/>
      <dgm:spPr/>
      <dgm:t>
        <a:bodyPr/>
        <a:lstStyle/>
        <a:p>
          <a:r>
            <a:rPr lang="nl-NL" dirty="0">
              <a:latin typeface="Times New Roman" panose="02020603050405020304" pitchFamily="18" charset="0"/>
              <a:cs typeface="Times New Roman" panose="02020603050405020304" pitchFamily="18" charset="0"/>
            </a:rPr>
            <a:t>Spelletjes</a:t>
          </a:r>
          <a:endParaRPr lang="en-US" dirty="0">
            <a:latin typeface="Times New Roman" panose="02020603050405020304" pitchFamily="18" charset="0"/>
            <a:cs typeface="Times New Roman" panose="02020603050405020304" pitchFamily="18" charset="0"/>
          </a:endParaRPr>
        </a:p>
      </dgm:t>
    </dgm:pt>
    <dgm:pt modelId="{ABF88D17-E996-44AF-8570-AD840541ADF3}" type="parTrans" cxnId="{80884192-4534-4740-A216-B2A40D6459A4}">
      <dgm:prSet/>
      <dgm:spPr/>
      <dgm:t>
        <a:bodyPr/>
        <a:lstStyle/>
        <a:p>
          <a:endParaRPr lang="en-US"/>
        </a:p>
      </dgm:t>
    </dgm:pt>
    <dgm:pt modelId="{2205D804-73AF-4C1C-AE52-4D7E6A6B7A7E}" type="sibTrans" cxnId="{80884192-4534-4740-A216-B2A40D6459A4}">
      <dgm:prSet/>
      <dgm:spPr/>
      <dgm:t>
        <a:bodyPr/>
        <a:lstStyle/>
        <a:p>
          <a:endParaRPr lang="en-US"/>
        </a:p>
      </dgm:t>
    </dgm:pt>
    <dgm:pt modelId="{2F58139C-EC6D-4D26-995B-0C4BD10047B9}">
      <dgm:prSet/>
      <dgm:spPr/>
      <dgm:t>
        <a:bodyPr/>
        <a:lstStyle/>
        <a:p>
          <a:r>
            <a:rPr lang="nl-NL" dirty="0">
              <a:latin typeface="Times New Roman" panose="02020603050405020304" pitchFamily="18" charset="0"/>
              <a:cs typeface="Times New Roman" panose="02020603050405020304" pitchFamily="18" charset="0"/>
            </a:rPr>
            <a:t>Boeken</a:t>
          </a:r>
          <a:endParaRPr lang="en-US" dirty="0">
            <a:latin typeface="Times New Roman" panose="02020603050405020304" pitchFamily="18" charset="0"/>
            <a:cs typeface="Times New Roman" panose="02020603050405020304" pitchFamily="18" charset="0"/>
          </a:endParaRPr>
        </a:p>
      </dgm:t>
    </dgm:pt>
    <dgm:pt modelId="{A4DE3CEB-E543-4E5B-9CD6-90078F25100D}" type="parTrans" cxnId="{14DB5B6F-F099-4BC8-8F6F-0124DBFE91C1}">
      <dgm:prSet/>
      <dgm:spPr/>
      <dgm:t>
        <a:bodyPr/>
        <a:lstStyle/>
        <a:p>
          <a:endParaRPr lang="en-US"/>
        </a:p>
      </dgm:t>
    </dgm:pt>
    <dgm:pt modelId="{FED0FF7D-6C48-4386-A81E-72BC84D05171}" type="sibTrans" cxnId="{14DB5B6F-F099-4BC8-8F6F-0124DBFE91C1}">
      <dgm:prSet/>
      <dgm:spPr/>
      <dgm:t>
        <a:bodyPr/>
        <a:lstStyle/>
        <a:p>
          <a:endParaRPr lang="en-US"/>
        </a:p>
      </dgm:t>
    </dgm:pt>
    <dgm:pt modelId="{53C158F5-2801-4B87-AC74-206FB70D521E}">
      <dgm:prSet custT="1"/>
      <dgm:spPr/>
      <dgm:t>
        <a:bodyPr/>
        <a:lstStyle/>
        <a:p>
          <a:r>
            <a:rPr lang="nl-NL" sz="1400" dirty="0">
              <a:latin typeface="Times New Roman" panose="02020603050405020304" pitchFamily="18" charset="0"/>
              <a:cs typeface="Times New Roman" panose="02020603050405020304" pitchFamily="18" charset="0"/>
            </a:rPr>
            <a:t>Poppen</a:t>
          </a:r>
          <a:endParaRPr lang="en-US" sz="1400" dirty="0">
            <a:latin typeface="Times New Roman" panose="02020603050405020304" pitchFamily="18" charset="0"/>
            <a:cs typeface="Times New Roman" panose="02020603050405020304" pitchFamily="18" charset="0"/>
          </a:endParaRPr>
        </a:p>
      </dgm:t>
    </dgm:pt>
    <dgm:pt modelId="{71FD68CC-301E-4E6C-9C5A-69A5EA41C1A7}" type="parTrans" cxnId="{D7CF43FE-46ED-4111-9763-AD8642BD7635}">
      <dgm:prSet/>
      <dgm:spPr/>
      <dgm:t>
        <a:bodyPr/>
        <a:lstStyle/>
        <a:p>
          <a:endParaRPr lang="en-US"/>
        </a:p>
      </dgm:t>
    </dgm:pt>
    <dgm:pt modelId="{6F85EF01-21F1-4E9C-9F80-53557C1BD236}" type="sibTrans" cxnId="{D7CF43FE-46ED-4111-9763-AD8642BD7635}">
      <dgm:prSet/>
      <dgm:spPr/>
      <dgm:t>
        <a:bodyPr/>
        <a:lstStyle/>
        <a:p>
          <a:endParaRPr lang="en-US"/>
        </a:p>
      </dgm:t>
    </dgm:pt>
    <dgm:pt modelId="{C12BFA64-9216-4F7D-9B3E-0E450AFD469D}">
      <dgm:prSet custT="1"/>
      <dgm:spPr/>
      <dgm:t>
        <a:bodyPr/>
        <a:lstStyle/>
        <a:p>
          <a:r>
            <a:rPr lang="nl-NL" sz="1400" dirty="0">
              <a:latin typeface="Times New Roman" panose="02020603050405020304" pitchFamily="18" charset="0"/>
              <a:cs typeface="Times New Roman" panose="02020603050405020304" pitchFamily="18" charset="0"/>
            </a:rPr>
            <a:t>Tekenen</a:t>
          </a:r>
          <a:endParaRPr lang="en-US" sz="1400" dirty="0">
            <a:latin typeface="Times New Roman" panose="02020603050405020304" pitchFamily="18" charset="0"/>
            <a:cs typeface="Times New Roman" panose="02020603050405020304" pitchFamily="18" charset="0"/>
          </a:endParaRPr>
        </a:p>
      </dgm:t>
    </dgm:pt>
    <dgm:pt modelId="{0BABC21B-4E82-4A1C-834E-2A645F5DB883}" type="parTrans" cxnId="{F5BB5C0C-16BC-4CBB-9F2D-2DD8931121A0}">
      <dgm:prSet/>
      <dgm:spPr/>
      <dgm:t>
        <a:bodyPr/>
        <a:lstStyle/>
        <a:p>
          <a:endParaRPr lang="en-US"/>
        </a:p>
      </dgm:t>
    </dgm:pt>
    <dgm:pt modelId="{80E1D8EA-C2CA-4DAF-BD08-FEBC6A665A31}" type="sibTrans" cxnId="{F5BB5C0C-16BC-4CBB-9F2D-2DD8931121A0}">
      <dgm:prSet/>
      <dgm:spPr/>
      <dgm:t>
        <a:bodyPr/>
        <a:lstStyle/>
        <a:p>
          <a:endParaRPr lang="en-US"/>
        </a:p>
      </dgm:t>
    </dgm:pt>
    <dgm:pt modelId="{A10FC707-8F3B-46B9-9895-8F66A536C0AB}">
      <dgm:prSet/>
      <dgm:spPr/>
      <dgm:t>
        <a:bodyPr/>
        <a:lstStyle/>
        <a:p>
          <a:r>
            <a:rPr lang="nl-NL" dirty="0">
              <a:latin typeface="Times New Roman" panose="02020603050405020304" pitchFamily="18" charset="0"/>
              <a:cs typeface="Times New Roman" panose="02020603050405020304" pitchFamily="18" charset="0"/>
            </a:rPr>
            <a:t>Coachkaarten</a:t>
          </a:r>
          <a:endParaRPr lang="en-US" dirty="0">
            <a:latin typeface="Times New Roman" panose="02020603050405020304" pitchFamily="18" charset="0"/>
            <a:cs typeface="Times New Roman" panose="02020603050405020304" pitchFamily="18" charset="0"/>
          </a:endParaRPr>
        </a:p>
      </dgm:t>
    </dgm:pt>
    <dgm:pt modelId="{D72458E8-A283-464A-AC8E-67E3E0128EE1}" type="parTrans" cxnId="{D7F43082-D662-43E9-89D2-58680F050FBA}">
      <dgm:prSet/>
      <dgm:spPr/>
      <dgm:t>
        <a:bodyPr/>
        <a:lstStyle/>
        <a:p>
          <a:endParaRPr lang="en-US"/>
        </a:p>
      </dgm:t>
    </dgm:pt>
    <dgm:pt modelId="{79EA733C-431D-4756-9380-302D8468132B}" type="sibTrans" cxnId="{D7F43082-D662-43E9-89D2-58680F050FBA}">
      <dgm:prSet/>
      <dgm:spPr/>
      <dgm:t>
        <a:bodyPr/>
        <a:lstStyle/>
        <a:p>
          <a:endParaRPr lang="en-US"/>
        </a:p>
      </dgm:t>
    </dgm:pt>
    <dgm:pt modelId="{5224B675-5965-459F-8990-0E9C73A5345C}">
      <dgm:prSet custT="1"/>
      <dgm:spPr/>
      <dgm:t>
        <a:bodyPr/>
        <a:lstStyle/>
        <a:p>
          <a:r>
            <a:rPr lang="nl-NL" sz="1400" dirty="0">
              <a:latin typeface="Times New Roman" panose="02020603050405020304" pitchFamily="18" charset="0"/>
              <a:cs typeface="Times New Roman" panose="02020603050405020304" pitchFamily="18" charset="0"/>
            </a:rPr>
            <a:t>Wandelen</a:t>
          </a:r>
          <a:endParaRPr lang="en-US" sz="1400" dirty="0">
            <a:latin typeface="Times New Roman" panose="02020603050405020304" pitchFamily="18" charset="0"/>
            <a:cs typeface="Times New Roman" panose="02020603050405020304" pitchFamily="18" charset="0"/>
          </a:endParaRPr>
        </a:p>
      </dgm:t>
    </dgm:pt>
    <dgm:pt modelId="{562D6ED3-1146-4317-8CA3-FD51E9475D36}" type="parTrans" cxnId="{F8CCC8EE-AAEE-404B-83E6-56BE8B91FAC7}">
      <dgm:prSet/>
      <dgm:spPr/>
      <dgm:t>
        <a:bodyPr/>
        <a:lstStyle/>
        <a:p>
          <a:endParaRPr lang="en-US"/>
        </a:p>
      </dgm:t>
    </dgm:pt>
    <dgm:pt modelId="{31527B1C-EA8F-4C9C-8C0C-24B36F324F3C}" type="sibTrans" cxnId="{F8CCC8EE-AAEE-404B-83E6-56BE8B91FAC7}">
      <dgm:prSet/>
      <dgm:spPr/>
      <dgm:t>
        <a:bodyPr/>
        <a:lstStyle/>
        <a:p>
          <a:endParaRPr lang="en-US"/>
        </a:p>
      </dgm:t>
    </dgm:pt>
    <dgm:pt modelId="{07D01971-841C-42E1-AC8A-D30880F89748}">
      <dgm:prSet/>
      <dgm:spPr/>
      <dgm:t>
        <a:bodyPr/>
        <a:lstStyle/>
        <a:p>
          <a:r>
            <a:rPr lang="nl-NL" dirty="0">
              <a:latin typeface="Times New Roman" panose="02020603050405020304" pitchFamily="18" charset="0"/>
              <a:cs typeface="Times New Roman" panose="02020603050405020304" pitchFamily="18" charset="0"/>
            </a:rPr>
            <a:t>Inzicht geven</a:t>
          </a:r>
          <a:endParaRPr lang="en-US" dirty="0">
            <a:latin typeface="Times New Roman" panose="02020603050405020304" pitchFamily="18" charset="0"/>
            <a:cs typeface="Times New Roman" panose="02020603050405020304" pitchFamily="18" charset="0"/>
          </a:endParaRPr>
        </a:p>
      </dgm:t>
    </dgm:pt>
    <dgm:pt modelId="{478738B7-D5B9-4C4F-B421-ED7C987443FD}" type="parTrans" cxnId="{52A9A8F5-3237-4ADC-99BD-B94751FCF353}">
      <dgm:prSet/>
      <dgm:spPr/>
      <dgm:t>
        <a:bodyPr/>
        <a:lstStyle/>
        <a:p>
          <a:endParaRPr lang="en-US"/>
        </a:p>
      </dgm:t>
    </dgm:pt>
    <dgm:pt modelId="{935A7541-3DED-4848-82F6-B48172C6482D}" type="sibTrans" cxnId="{52A9A8F5-3237-4ADC-99BD-B94751FCF353}">
      <dgm:prSet/>
      <dgm:spPr/>
      <dgm:t>
        <a:bodyPr/>
        <a:lstStyle/>
        <a:p>
          <a:endParaRPr lang="en-US"/>
        </a:p>
      </dgm:t>
    </dgm:pt>
    <dgm:pt modelId="{9F65DD64-13A9-4AB5-A5C2-F402E6DE78A6}">
      <dgm:prSet custT="1"/>
      <dgm:spPr/>
      <dgm:t>
        <a:bodyPr/>
        <a:lstStyle/>
        <a:p>
          <a:r>
            <a:rPr lang="nl-NL" sz="1200" dirty="0">
              <a:latin typeface="Times New Roman" panose="02020603050405020304" pitchFamily="18" charset="0"/>
              <a:cs typeface="Times New Roman" panose="02020603050405020304" pitchFamily="18" charset="0"/>
            </a:rPr>
            <a:t>Familieopstelling</a:t>
          </a:r>
          <a:endParaRPr lang="en-US" sz="1200" dirty="0">
            <a:latin typeface="Times New Roman" panose="02020603050405020304" pitchFamily="18" charset="0"/>
            <a:cs typeface="Times New Roman" panose="02020603050405020304" pitchFamily="18" charset="0"/>
          </a:endParaRPr>
        </a:p>
      </dgm:t>
    </dgm:pt>
    <dgm:pt modelId="{C98DDCF8-2767-4354-B170-4C1B28038C36}" type="parTrans" cxnId="{F332629C-ABD9-4E07-B0EE-6D793D87DA6A}">
      <dgm:prSet/>
      <dgm:spPr/>
      <dgm:t>
        <a:bodyPr/>
        <a:lstStyle/>
        <a:p>
          <a:endParaRPr lang="en-US"/>
        </a:p>
      </dgm:t>
    </dgm:pt>
    <dgm:pt modelId="{8C8EC5FE-D3BE-49FB-94B4-4EF5059F1A85}" type="sibTrans" cxnId="{F332629C-ABD9-4E07-B0EE-6D793D87DA6A}">
      <dgm:prSet/>
      <dgm:spPr/>
      <dgm:t>
        <a:bodyPr/>
        <a:lstStyle/>
        <a:p>
          <a:endParaRPr lang="en-US"/>
        </a:p>
      </dgm:t>
    </dgm:pt>
    <dgm:pt modelId="{99E6028E-667E-4635-A9D2-84E747B951EE}">
      <dgm:prSet custT="1"/>
      <dgm:spPr/>
      <dgm:t>
        <a:bodyPr/>
        <a:lstStyle/>
        <a:p>
          <a:r>
            <a:rPr lang="en-US" sz="1400" dirty="0" err="1">
              <a:latin typeface="Times New Roman" panose="02020603050405020304" pitchFamily="18" charset="0"/>
              <a:cs typeface="Times New Roman" panose="02020603050405020304" pitchFamily="18" charset="0"/>
            </a:rPr>
            <a:t>Creativiteit</a:t>
          </a:r>
          <a:endParaRPr lang="en-US" sz="1400" dirty="0">
            <a:latin typeface="Times New Roman" panose="02020603050405020304" pitchFamily="18" charset="0"/>
            <a:cs typeface="Times New Roman" panose="02020603050405020304" pitchFamily="18" charset="0"/>
          </a:endParaRPr>
        </a:p>
      </dgm:t>
    </dgm:pt>
    <dgm:pt modelId="{D8313C4B-08F0-4E96-A970-ECC7D19E9328}" type="parTrans" cxnId="{5146D386-C762-4548-90FF-392AFDDC6F44}">
      <dgm:prSet/>
      <dgm:spPr/>
      <dgm:t>
        <a:bodyPr/>
        <a:lstStyle/>
        <a:p>
          <a:endParaRPr lang="en-US"/>
        </a:p>
      </dgm:t>
    </dgm:pt>
    <dgm:pt modelId="{EB93631F-50FE-4B95-A230-52B08499E8B9}" type="sibTrans" cxnId="{5146D386-C762-4548-90FF-392AFDDC6F44}">
      <dgm:prSet/>
      <dgm:spPr/>
      <dgm:t>
        <a:bodyPr/>
        <a:lstStyle/>
        <a:p>
          <a:endParaRPr lang="en-US"/>
        </a:p>
      </dgm:t>
    </dgm:pt>
    <dgm:pt modelId="{08B2B6A1-C064-41E9-93FB-5F534A019664}">
      <dgm:prSet/>
      <dgm:spPr/>
      <dgm:t>
        <a:bodyPr/>
        <a:lstStyle/>
        <a:p>
          <a:r>
            <a:rPr lang="nl-NL" dirty="0">
              <a:latin typeface="Times New Roman" panose="02020603050405020304" pitchFamily="18" charset="0"/>
              <a:cs typeface="Times New Roman" panose="02020603050405020304" pitchFamily="18" charset="0"/>
            </a:rPr>
            <a:t>Wat bij de situatie en het kind past.</a:t>
          </a:r>
          <a:endParaRPr lang="en-US" dirty="0">
            <a:latin typeface="Times New Roman" panose="02020603050405020304" pitchFamily="18" charset="0"/>
            <a:cs typeface="Times New Roman" panose="02020603050405020304" pitchFamily="18" charset="0"/>
          </a:endParaRPr>
        </a:p>
      </dgm:t>
    </dgm:pt>
    <dgm:pt modelId="{2829328A-A63C-47E7-AD61-12B5446BCADB}" type="parTrans" cxnId="{79B35DBD-9619-414B-BCF9-FADFD688122D}">
      <dgm:prSet/>
      <dgm:spPr/>
      <dgm:t>
        <a:bodyPr/>
        <a:lstStyle/>
        <a:p>
          <a:endParaRPr lang="en-US"/>
        </a:p>
      </dgm:t>
    </dgm:pt>
    <dgm:pt modelId="{EBCED57D-A2DE-49FB-BCB0-8183D9A466E5}" type="sibTrans" cxnId="{79B35DBD-9619-414B-BCF9-FADFD688122D}">
      <dgm:prSet/>
      <dgm:spPr/>
      <dgm:t>
        <a:bodyPr/>
        <a:lstStyle/>
        <a:p>
          <a:endParaRPr lang="en-US"/>
        </a:p>
      </dgm:t>
    </dgm:pt>
    <dgm:pt modelId="{9DBA504D-D175-4B84-A123-8B1EAC6D4A03}" type="pres">
      <dgm:prSet presAssocID="{B9265279-884D-4205-9569-2A3DC01A22F8}" presName="diagram" presStyleCnt="0">
        <dgm:presLayoutVars>
          <dgm:dir/>
          <dgm:resizeHandles val="exact"/>
        </dgm:presLayoutVars>
      </dgm:prSet>
      <dgm:spPr/>
    </dgm:pt>
    <dgm:pt modelId="{3372B718-9503-45B3-B604-77FFB3D9338A}" type="pres">
      <dgm:prSet presAssocID="{011DDDD5-F3A6-402F-8D38-FE3A7476928A}" presName="node" presStyleLbl="node1" presStyleIdx="0" presStyleCnt="10">
        <dgm:presLayoutVars>
          <dgm:bulletEnabled val="1"/>
        </dgm:presLayoutVars>
      </dgm:prSet>
      <dgm:spPr/>
    </dgm:pt>
    <dgm:pt modelId="{34067430-4BE4-4961-9FB6-CB8786EBC22B}" type="pres">
      <dgm:prSet presAssocID="{2205D804-73AF-4C1C-AE52-4D7E6A6B7A7E}" presName="sibTrans" presStyleCnt="0"/>
      <dgm:spPr/>
    </dgm:pt>
    <dgm:pt modelId="{C01E944F-0339-4EF1-9319-EA8B2641A7E7}" type="pres">
      <dgm:prSet presAssocID="{2F58139C-EC6D-4D26-995B-0C4BD10047B9}" presName="node" presStyleLbl="node1" presStyleIdx="1" presStyleCnt="10">
        <dgm:presLayoutVars>
          <dgm:bulletEnabled val="1"/>
        </dgm:presLayoutVars>
      </dgm:prSet>
      <dgm:spPr/>
    </dgm:pt>
    <dgm:pt modelId="{DEF8B663-1AAF-40EF-9891-916ABD23DE28}" type="pres">
      <dgm:prSet presAssocID="{FED0FF7D-6C48-4386-A81E-72BC84D05171}" presName="sibTrans" presStyleCnt="0"/>
      <dgm:spPr/>
    </dgm:pt>
    <dgm:pt modelId="{8698BDDA-CB21-4AD1-9AFD-ED6F750254B2}" type="pres">
      <dgm:prSet presAssocID="{53C158F5-2801-4B87-AC74-206FB70D521E}" presName="node" presStyleLbl="node1" presStyleIdx="2" presStyleCnt="10">
        <dgm:presLayoutVars>
          <dgm:bulletEnabled val="1"/>
        </dgm:presLayoutVars>
      </dgm:prSet>
      <dgm:spPr/>
    </dgm:pt>
    <dgm:pt modelId="{90BC5C2F-87EF-477C-8C3C-7B1A5747E304}" type="pres">
      <dgm:prSet presAssocID="{6F85EF01-21F1-4E9C-9F80-53557C1BD236}" presName="sibTrans" presStyleCnt="0"/>
      <dgm:spPr/>
    </dgm:pt>
    <dgm:pt modelId="{A6F4AC4A-84C2-4950-920E-21AC265EC6F8}" type="pres">
      <dgm:prSet presAssocID="{C12BFA64-9216-4F7D-9B3E-0E450AFD469D}" presName="node" presStyleLbl="node1" presStyleIdx="3" presStyleCnt="10">
        <dgm:presLayoutVars>
          <dgm:bulletEnabled val="1"/>
        </dgm:presLayoutVars>
      </dgm:prSet>
      <dgm:spPr/>
    </dgm:pt>
    <dgm:pt modelId="{BF163390-2E83-4EA2-9107-83494799258D}" type="pres">
      <dgm:prSet presAssocID="{80E1D8EA-C2CA-4DAF-BD08-FEBC6A665A31}" presName="sibTrans" presStyleCnt="0"/>
      <dgm:spPr/>
    </dgm:pt>
    <dgm:pt modelId="{D9947C4D-4139-4557-9A70-E90BEFA1E928}" type="pres">
      <dgm:prSet presAssocID="{A10FC707-8F3B-46B9-9895-8F66A536C0AB}" presName="node" presStyleLbl="node1" presStyleIdx="4" presStyleCnt="10">
        <dgm:presLayoutVars>
          <dgm:bulletEnabled val="1"/>
        </dgm:presLayoutVars>
      </dgm:prSet>
      <dgm:spPr/>
    </dgm:pt>
    <dgm:pt modelId="{661408E6-8E62-45DC-9E68-0987FFA3292B}" type="pres">
      <dgm:prSet presAssocID="{79EA733C-431D-4756-9380-302D8468132B}" presName="sibTrans" presStyleCnt="0"/>
      <dgm:spPr/>
    </dgm:pt>
    <dgm:pt modelId="{EF97B013-E540-4329-8C10-57536BD72ECE}" type="pres">
      <dgm:prSet presAssocID="{5224B675-5965-459F-8990-0E9C73A5345C}" presName="node" presStyleLbl="node1" presStyleIdx="5" presStyleCnt="10">
        <dgm:presLayoutVars>
          <dgm:bulletEnabled val="1"/>
        </dgm:presLayoutVars>
      </dgm:prSet>
      <dgm:spPr/>
    </dgm:pt>
    <dgm:pt modelId="{C1925767-B544-4049-9BDB-49ACE4B8CA9F}" type="pres">
      <dgm:prSet presAssocID="{31527B1C-EA8F-4C9C-8C0C-24B36F324F3C}" presName="sibTrans" presStyleCnt="0"/>
      <dgm:spPr/>
    </dgm:pt>
    <dgm:pt modelId="{52355ADC-FCAD-4B70-827C-43158939875A}" type="pres">
      <dgm:prSet presAssocID="{07D01971-841C-42E1-AC8A-D30880F89748}" presName="node" presStyleLbl="node1" presStyleIdx="6" presStyleCnt="10" custLinFactNeighborX="1741" custLinFactNeighborY="2043">
        <dgm:presLayoutVars>
          <dgm:bulletEnabled val="1"/>
        </dgm:presLayoutVars>
      </dgm:prSet>
      <dgm:spPr/>
    </dgm:pt>
    <dgm:pt modelId="{028E8705-85F0-45B7-83C6-591F3A649304}" type="pres">
      <dgm:prSet presAssocID="{935A7541-3DED-4848-82F6-B48172C6482D}" presName="sibTrans" presStyleCnt="0"/>
      <dgm:spPr/>
    </dgm:pt>
    <dgm:pt modelId="{0947F003-3B3D-4AC0-9121-C9AAB7342124}" type="pres">
      <dgm:prSet presAssocID="{9F65DD64-13A9-4AB5-A5C2-F402E6DE78A6}" presName="node" presStyleLbl="node1" presStyleIdx="7" presStyleCnt="10">
        <dgm:presLayoutVars>
          <dgm:bulletEnabled val="1"/>
        </dgm:presLayoutVars>
      </dgm:prSet>
      <dgm:spPr/>
    </dgm:pt>
    <dgm:pt modelId="{617C31B7-B0DD-4186-B711-69DA428A2EB8}" type="pres">
      <dgm:prSet presAssocID="{8C8EC5FE-D3BE-49FB-94B4-4EF5059F1A85}" presName="sibTrans" presStyleCnt="0"/>
      <dgm:spPr/>
    </dgm:pt>
    <dgm:pt modelId="{F887DE00-7DB0-4D79-AC3C-F70763DFA231}" type="pres">
      <dgm:prSet presAssocID="{99E6028E-667E-4635-A9D2-84E747B951EE}" presName="node" presStyleLbl="node1" presStyleIdx="8" presStyleCnt="10" custLinFactNeighborX="1397" custLinFactNeighborY="2043">
        <dgm:presLayoutVars>
          <dgm:bulletEnabled val="1"/>
        </dgm:presLayoutVars>
      </dgm:prSet>
      <dgm:spPr/>
    </dgm:pt>
    <dgm:pt modelId="{2523D3FF-D4E1-42CC-A699-226A4C27D65B}" type="pres">
      <dgm:prSet presAssocID="{EB93631F-50FE-4B95-A230-52B08499E8B9}" presName="sibTrans" presStyleCnt="0"/>
      <dgm:spPr/>
    </dgm:pt>
    <dgm:pt modelId="{8DDCE3E3-BB51-4221-A1B2-5884E1152704}" type="pres">
      <dgm:prSet presAssocID="{08B2B6A1-C064-41E9-93FB-5F534A019664}" presName="node" presStyleLbl="node1" presStyleIdx="9" presStyleCnt="10">
        <dgm:presLayoutVars>
          <dgm:bulletEnabled val="1"/>
        </dgm:presLayoutVars>
      </dgm:prSet>
      <dgm:spPr/>
    </dgm:pt>
  </dgm:ptLst>
  <dgm:cxnLst>
    <dgm:cxn modelId="{3880A90A-D550-4EBE-8AFE-4CD5D23FBCA1}" type="presOf" srcId="{B9265279-884D-4205-9569-2A3DC01A22F8}" destId="{9DBA504D-D175-4B84-A123-8B1EAC6D4A03}" srcOrd="0" destOrd="0" presId="urn:microsoft.com/office/officeart/2005/8/layout/default"/>
    <dgm:cxn modelId="{F5BB5C0C-16BC-4CBB-9F2D-2DD8931121A0}" srcId="{B9265279-884D-4205-9569-2A3DC01A22F8}" destId="{C12BFA64-9216-4F7D-9B3E-0E450AFD469D}" srcOrd="3" destOrd="0" parTransId="{0BABC21B-4E82-4A1C-834E-2A645F5DB883}" sibTransId="{80E1D8EA-C2CA-4DAF-BD08-FEBC6A665A31}"/>
    <dgm:cxn modelId="{E6AF6412-6249-4CE0-96F6-08EF86A78D7D}" type="presOf" srcId="{A10FC707-8F3B-46B9-9895-8F66A536C0AB}" destId="{D9947C4D-4139-4557-9A70-E90BEFA1E928}" srcOrd="0" destOrd="0" presId="urn:microsoft.com/office/officeart/2005/8/layout/default"/>
    <dgm:cxn modelId="{F6ADD712-E93F-4782-B410-88E59151C3C9}" type="presOf" srcId="{5224B675-5965-459F-8990-0E9C73A5345C}" destId="{EF97B013-E540-4329-8C10-57536BD72ECE}" srcOrd="0" destOrd="0" presId="urn:microsoft.com/office/officeart/2005/8/layout/default"/>
    <dgm:cxn modelId="{7E5D4263-DE63-4F85-93C5-423AECC50F8B}" type="presOf" srcId="{2F58139C-EC6D-4D26-995B-0C4BD10047B9}" destId="{C01E944F-0339-4EF1-9319-EA8B2641A7E7}" srcOrd="0" destOrd="0" presId="urn:microsoft.com/office/officeart/2005/8/layout/default"/>
    <dgm:cxn modelId="{14DB5B6F-F099-4BC8-8F6F-0124DBFE91C1}" srcId="{B9265279-884D-4205-9569-2A3DC01A22F8}" destId="{2F58139C-EC6D-4D26-995B-0C4BD10047B9}" srcOrd="1" destOrd="0" parTransId="{A4DE3CEB-E543-4E5B-9CD6-90078F25100D}" sibTransId="{FED0FF7D-6C48-4386-A81E-72BC84D05171}"/>
    <dgm:cxn modelId="{F0C7ED75-4613-4854-BC11-954590F01CFA}" type="presOf" srcId="{011DDDD5-F3A6-402F-8D38-FE3A7476928A}" destId="{3372B718-9503-45B3-B604-77FFB3D9338A}" srcOrd="0" destOrd="0" presId="urn:microsoft.com/office/officeart/2005/8/layout/default"/>
    <dgm:cxn modelId="{D7F43082-D662-43E9-89D2-58680F050FBA}" srcId="{B9265279-884D-4205-9569-2A3DC01A22F8}" destId="{A10FC707-8F3B-46B9-9895-8F66A536C0AB}" srcOrd="4" destOrd="0" parTransId="{D72458E8-A283-464A-AC8E-67E3E0128EE1}" sibTransId="{79EA733C-431D-4756-9380-302D8468132B}"/>
    <dgm:cxn modelId="{F71FA784-A8D3-4425-8F70-943138B197EC}" type="presOf" srcId="{9F65DD64-13A9-4AB5-A5C2-F402E6DE78A6}" destId="{0947F003-3B3D-4AC0-9121-C9AAB7342124}" srcOrd="0" destOrd="0" presId="urn:microsoft.com/office/officeart/2005/8/layout/default"/>
    <dgm:cxn modelId="{5146D386-C762-4548-90FF-392AFDDC6F44}" srcId="{B9265279-884D-4205-9569-2A3DC01A22F8}" destId="{99E6028E-667E-4635-A9D2-84E747B951EE}" srcOrd="8" destOrd="0" parTransId="{D8313C4B-08F0-4E96-A970-ECC7D19E9328}" sibTransId="{EB93631F-50FE-4B95-A230-52B08499E8B9}"/>
    <dgm:cxn modelId="{87497E91-7EC0-4178-A3A9-2251D04B5BB0}" type="presOf" srcId="{53C158F5-2801-4B87-AC74-206FB70D521E}" destId="{8698BDDA-CB21-4AD1-9AFD-ED6F750254B2}" srcOrd="0" destOrd="0" presId="urn:microsoft.com/office/officeart/2005/8/layout/default"/>
    <dgm:cxn modelId="{80884192-4534-4740-A216-B2A40D6459A4}" srcId="{B9265279-884D-4205-9569-2A3DC01A22F8}" destId="{011DDDD5-F3A6-402F-8D38-FE3A7476928A}" srcOrd="0" destOrd="0" parTransId="{ABF88D17-E996-44AF-8570-AD840541ADF3}" sibTransId="{2205D804-73AF-4C1C-AE52-4D7E6A6B7A7E}"/>
    <dgm:cxn modelId="{86962493-865B-48A8-B49B-384552A94FD4}" type="presOf" srcId="{07D01971-841C-42E1-AC8A-D30880F89748}" destId="{52355ADC-FCAD-4B70-827C-43158939875A}" srcOrd="0" destOrd="0" presId="urn:microsoft.com/office/officeart/2005/8/layout/default"/>
    <dgm:cxn modelId="{F332629C-ABD9-4E07-B0EE-6D793D87DA6A}" srcId="{B9265279-884D-4205-9569-2A3DC01A22F8}" destId="{9F65DD64-13A9-4AB5-A5C2-F402E6DE78A6}" srcOrd="7" destOrd="0" parTransId="{C98DDCF8-2767-4354-B170-4C1B28038C36}" sibTransId="{8C8EC5FE-D3BE-49FB-94B4-4EF5059F1A85}"/>
    <dgm:cxn modelId="{6B7060B7-9CD6-4A2B-993D-9F341417454C}" type="presOf" srcId="{99E6028E-667E-4635-A9D2-84E747B951EE}" destId="{F887DE00-7DB0-4D79-AC3C-F70763DFA231}" srcOrd="0" destOrd="0" presId="urn:microsoft.com/office/officeart/2005/8/layout/default"/>
    <dgm:cxn modelId="{79B35DBD-9619-414B-BCF9-FADFD688122D}" srcId="{B9265279-884D-4205-9569-2A3DC01A22F8}" destId="{08B2B6A1-C064-41E9-93FB-5F534A019664}" srcOrd="9" destOrd="0" parTransId="{2829328A-A63C-47E7-AD61-12B5446BCADB}" sibTransId="{EBCED57D-A2DE-49FB-BCB0-8183D9A466E5}"/>
    <dgm:cxn modelId="{F8CCC8EE-AAEE-404B-83E6-56BE8B91FAC7}" srcId="{B9265279-884D-4205-9569-2A3DC01A22F8}" destId="{5224B675-5965-459F-8990-0E9C73A5345C}" srcOrd="5" destOrd="0" parTransId="{562D6ED3-1146-4317-8CA3-FD51E9475D36}" sibTransId="{31527B1C-EA8F-4C9C-8C0C-24B36F324F3C}"/>
    <dgm:cxn modelId="{52A9A8F5-3237-4ADC-99BD-B94751FCF353}" srcId="{B9265279-884D-4205-9569-2A3DC01A22F8}" destId="{07D01971-841C-42E1-AC8A-D30880F89748}" srcOrd="6" destOrd="0" parTransId="{478738B7-D5B9-4C4F-B421-ED7C987443FD}" sibTransId="{935A7541-3DED-4848-82F6-B48172C6482D}"/>
    <dgm:cxn modelId="{90B0F2F5-12DA-4414-9816-0D2CFE5A111C}" type="presOf" srcId="{08B2B6A1-C064-41E9-93FB-5F534A019664}" destId="{8DDCE3E3-BB51-4221-A1B2-5884E1152704}" srcOrd="0" destOrd="0" presId="urn:microsoft.com/office/officeart/2005/8/layout/default"/>
    <dgm:cxn modelId="{EC3E19F9-FA24-4334-AD0A-C80A4AB6B53D}" type="presOf" srcId="{C12BFA64-9216-4F7D-9B3E-0E450AFD469D}" destId="{A6F4AC4A-84C2-4950-920E-21AC265EC6F8}" srcOrd="0" destOrd="0" presId="urn:microsoft.com/office/officeart/2005/8/layout/default"/>
    <dgm:cxn modelId="{D7CF43FE-46ED-4111-9763-AD8642BD7635}" srcId="{B9265279-884D-4205-9569-2A3DC01A22F8}" destId="{53C158F5-2801-4B87-AC74-206FB70D521E}" srcOrd="2" destOrd="0" parTransId="{71FD68CC-301E-4E6C-9C5A-69A5EA41C1A7}" sibTransId="{6F85EF01-21F1-4E9C-9F80-53557C1BD236}"/>
    <dgm:cxn modelId="{AA71FC8A-DBF8-482A-9216-EB85A8BAD11B}" type="presParOf" srcId="{9DBA504D-D175-4B84-A123-8B1EAC6D4A03}" destId="{3372B718-9503-45B3-B604-77FFB3D9338A}" srcOrd="0" destOrd="0" presId="urn:microsoft.com/office/officeart/2005/8/layout/default"/>
    <dgm:cxn modelId="{F58D69FA-E216-4836-B486-44E2F15CEF5C}" type="presParOf" srcId="{9DBA504D-D175-4B84-A123-8B1EAC6D4A03}" destId="{34067430-4BE4-4961-9FB6-CB8786EBC22B}" srcOrd="1" destOrd="0" presId="urn:microsoft.com/office/officeart/2005/8/layout/default"/>
    <dgm:cxn modelId="{817D7499-7F7E-403C-BF40-7AE15232F346}" type="presParOf" srcId="{9DBA504D-D175-4B84-A123-8B1EAC6D4A03}" destId="{C01E944F-0339-4EF1-9319-EA8B2641A7E7}" srcOrd="2" destOrd="0" presId="urn:microsoft.com/office/officeart/2005/8/layout/default"/>
    <dgm:cxn modelId="{D2A20131-D4D0-49B6-992C-055040D77620}" type="presParOf" srcId="{9DBA504D-D175-4B84-A123-8B1EAC6D4A03}" destId="{DEF8B663-1AAF-40EF-9891-916ABD23DE28}" srcOrd="3" destOrd="0" presId="urn:microsoft.com/office/officeart/2005/8/layout/default"/>
    <dgm:cxn modelId="{91FB9CF5-F646-4E85-863B-E305B7EC954C}" type="presParOf" srcId="{9DBA504D-D175-4B84-A123-8B1EAC6D4A03}" destId="{8698BDDA-CB21-4AD1-9AFD-ED6F750254B2}" srcOrd="4" destOrd="0" presId="urn:microsoft.com/office/officeart/2005/8/layout/default"/>
    <dgm:cxn modelId="{6A6320BC-29CF-49D1-8195-41129FE459C8}" type="presParOf" srcId="{9DBA504D-D175-4B84-A123-8B1EAC6D4A03}" destId="{90BC5C2F-87EF-477C-8C3C-7B1A5747E304}" srcOrd="5" destOrd="0" presId="urn:microsoft.com/office/officeart/2005/8/layout/default"/>
    <dgm:cxn modelId="{D3A9707C-B57C-40F6-A8F9-17751E0C7E07}" type="presParOf" srcId="{9DBA504D-D175-4B84-A123-8B1EAC6D4A03}" destId="{A6F4AC4A-84C2-4950-920E-21AC265EC6F8}" srcOrd="6" destOrd="0" presId="urn:microsoft.com/office/officeart/2005/8/layout/default"/>
    <dgm:cxn modelId="{D6D1C0DA-3896-4A15-880C-DED65454C82F}" type="presParOf" srcId="{9DBA504D-D175-4B84-A123-8B1EAC6D4A03}" destId="{BF163390-2E83-4EA2-9107-83494799258D}" srcOrd="7" destOrd="0" presId="urn:microsoft.com/office/officeart/2005/8/layout/default"/>
    <dgm:cxn modelId="{0E68666B-AF77-4550-BCDC-1E4FED30F8B6}" type="presParOf" srcId="{9DBA504D-D175-4B84-A123-8B1EAC6D4A03}" destId="{D9947C4D-4139-4557-9A70-E90BEFA1E928}" srcOrd="8" destOrd="0" presId="urn:microsoft.com/office/officeart/2005/8/layout/default"/>
    <dgm:cxn modelId="{72984ECA-C7A2-4E44-8018-F8A548F5752E}" type="presParOf" srcId="{9DBA504D-D175-4B84-A123-8B1EAC6D4A03}" destId="{661408E6-8E62-45DC-9E68-0987FFA3292B}" srcOrd="9" destOrd="0" presId="urn:microsoft.com/office/officeart/2005/8/layout/default"/>
    <dgm:cxn modelId="{D3FEE79E-2878-47A1-89C4-08AEA6F69F2A}" type="presParOf" srcId="{9DBA504D-D175-4B84-A123-8B1EAC6D4A03}" destId="{EF97B013-E540-4329-8C10-57536BD72ECE}" srcOrd="10" destOrd="0" presId="urn:microsoft.com/office/officeart/2005/8/layout/default"/>
    <dgm:cxn modelId="{DA6445E9-919C-4EF7-8F67-D73A07AA7E4B}" type="presParOf" srcId="{9DBA504D-D175-4B84-A123-8B1EAC6D4A03}" destId="{C1925767-B544-4049-9BDB-49ACE4B8CA9F}" srcOrd="11" destOrd="0" presId="urn:microsoft.com/office/officeart/2005/8/layout/default"/>
    <dgm:cxn modelId="{62E07D97-0EE4-4689-8C26-2521836115B2}" type="presParOf" srcId="{9DBA504D-D175-4B84-A123-8B1EAC6D4A03}" destId="{52355ADC-FCAD-4B70-827C-43158939875A}" srcOrd="12" destOrd="0" presId="urn:microsoft.com/office/officeart/2005/8/layout/default"/>
    <dgm:cxn modelId="{313E6986-CA08-4DEC-99DE-DB5F5E3AA10B}" type="presParOf" srcId="{9DBA504D-D175-4B84-A123-8B1EAC6D4A03}" destId="{028E8705-85F0-45B7-83C6-591F3A649304}" srcOrd="13" destOrd="0" presId="urn:microsoft.com/office/officeart/2005/8/layout/default"/>
    <dgm:cxn modelId="{B4B39211-DF4D-4463-903A-3F7203DA273D}" type="presParOf" srcId="{9DBA504D-D175-4B84-A123-8B1EAC6D4A03}" destId="{0947F003-3B3D-4AC0-9121-C9AAB7342124}" srcOrd="14" destOrd="0" presId="urn:microsoft.com/office/officeart/2005/8/layout/default"/>
    <dgm:cxn modelId="{A8B64BD1-978D-4E49-9840-5A0BF46D149F}" type="presParOf" srcId="{9DBA504D-D175-4B84-A123-8B1EAC6D4A03}" destId="{617C31B7-B0DD-4186-B711-69DA428A2EB8}" srcOrd="15" destOrd="0" presId="urn:microsoft.com/office/officeart/2005/8/layout/default"/>
    <dgm:cxn modelId="{EE4DA42F-7CE2-493D-A250-94F7C1E85DC0}" type="presParOf" srcId="{9DBA504D-D175-4B84-A123-8B1EAC6D4A03}" destId="{F887DE00-7DB0-4D79-AC3C-F70763DFA231}" srcOrd="16" destOrd="0" presId="urn:microsoft.com/office/officeart/2005/8/layout/default"/>
    <dgm:cxn modelId="{AEF5383C-4B1E-488D-AFF0-84C4FD1C8585}" type="presParOf" srcId="{9DBA504D-D175-4B84-A123-8B1EAC6D4A03}" destId="{2523D3FF-D4E1-42CC-A699-226A4C27D65B}" srcOrd="17" destOrd="0" presId="urn:microsoft.com/office/officeart/2005/8/layout/default"/>
    <dgm:cxn modelId="{1E661F68-89E1-42D0-89A9-CF1A630D9D3F}" type="presParOf" srcId="{9DBA504D-D175-4B84-A123-8B1EAC6D4A03}" destId="{8DDCE3E3-BB51-4221-A1B2-5884E1152704}" srcOrd="1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91900-EDBA-4CA4-B85C-E8B0A05D67D9}">
      <dsp:nvSpPr>
        <dsp:cNvPr id="0" name=""/>
        <dsp:cNvSpPr/>
      </dsp:nvSpPr>
      <dsp:spPr>
        <a:xfrm>
          <a:off x="0" y="9439"/>
          <a:ext cx="4878387" cy="491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latin typeface="Times New Roman" panose="02020603050405020304" pitchFamily="18" charset="0"/>
              <a:cs typeface="Times New Roman" panose="02020603050405020304" pitchFamily="18" charset="0"/>
            </a:rPr>
            <a:t>De juiste vragen stellen.</a:t>
          </a:r>
          <a:endParaRPr lang="en-US" sz="2100" kern="1200" dirty="0">
            <a:latin typeface="Times New Roman" panose="02020603050405020304" pitchFamily="18" charset="0"/>
            <a:cs typeface="Times New Roman" panose="02020603050405020304" pitchFamily="18" charset="0"/>
          </a:endParaRPr>
        </a:p>
      </dsp:txBody>
      <dsp:txXfrm>
        <a:off x="23988" y="33427"/>
        <a:ext cx="4830411" cy="443423"/>
      </dsp:txXfrm>
    </dsp:sp>
    <dsp:sp modelId="{6B75C9DC-D43F-4BD9-992B-77E2B23935DB}">
      <dsp:nvSpPr>
        <dsp:cNvPr id="0" name=""/>
        <dsp:cNvSpPr/>
      </dsp:nvSpPr>
      <dsp:spPr>
        <a:xfrm>
          <a:off x="0" y="561319"/>
          <a:ext cx="4878387" cy="491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latin typeface="Times New Roman" panose="02020603050405020304" pitchFamily="18" charset="0"/>
              <a:cs typeface="Times New Roman" panose="02020603050405020304" pitchFamily="18" charset="0"/>
            </a:rPr>
            <a:t>Goed luisteren.</a:t>
          </a:r>
        </a:p>
      </dsp:txBody>
      <dsp:txXfrm>
        <a:off x="23988" y="585307"/>
        <a:ext cx="4830411" cy="443423"/>
      </dsp:txXfrm>
    </dsp:sp>
    <dsp:sp modelId="{C985DAEB-88E9-45AA-AE2D-657F13ECB3A1}">
      <dsp:nvSpPr>
        <dsp:cNvPr id="0" name=""/>
        <dsp:cNvSpPr/>
      </dsp:nvSpPr>
      <dsp:spPr>
        <a:xfrm>
          <a:off x="0" y="1113199"/>
          <a:ext cx="4878387" cy="491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latin typeface="Times New Roman" panose="02020603050405020304" pitchFamily="18" charset="0"/>
              <a:cs typeface="Times New Roman" panose="02020603050405020304" pitchFamily="18" charset="0"/>
            </a:rPr>
            <a:t>Geen oordeel.</a:t>
          </a:r>
          <a:endParaRPr lang="en-US" sz="2100" kern="1200" dirty="0">
            <a:latin typeface="Times New Roman" panose="02020603050405020304" pitchFamily="18" charset="0"/>
            <a:cs typeface="Times New Roman" panose="02020603050405020304" pitchFamily="18" charset="0"/>
          </a:endParaRPr>
        </a:p>
      </dsp:txBody>
      <dsp:txXfrm>
        <a:off x="23988" y="1137187"/>
        <a:ext cx="4830411" cy="443423"/>
      </dsp:txXfrm>
    </dsp:sp>
    <dsp:sp modelId="{97ECD1EE-631E-4472-8386-DC96B8788CF8}">
      <dsp:nvSpPr>
        <dsp:cNvPr id="0" name=""/>
        <dsp:cNvSpPr/>
      </dsp:nvSpPr>
      <dsp:spPr>
        <a:xfrm>
          <a:off x="0" y="1665079"/>
          <a:ext cx="4878387" cy="491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latin typeface="Times New Roman" panose="02020603050405020304" pitchFamily="18" charset="0"/>
              <a:cs typeface="Times New Roman" panose="02020603050405020304" pitchFamily="18" charset="0"/>
            </a:rPr>
            <a:t>Het kind staat centraal.</a:t>
          </a:r>
          <a:endParaRPr lang="en-US" sz="2100" kern="1200" dirty="0">
            <a:latin typeface="Times New Roman" panose="02020603050405020304" pitchFamily="18" charset="0"/>
            <a:cs typeface="Times New Roman" panose="02020603050405020304" pitchFamily="18" charset="0"/>
          </a:endParaRPr>
        </a:p>
      </dsp:txBody>
      <dsp:txXfrm>
        <a:off x="23988" y="1689067"/>
        <a:ext cx="4830411" cy="443423"/>
      </dsp:txXfrm>
    </dsp:sp>
    <dsp:sp modelId="{581549B6-3276-4EC0-A83B-211895F91B11}">
      <dsp:nvSpPr>
        <dsp:cNvPr id="0" name=""/>
        <dsp:cNvSpPr/>
      </dsp:nvSpPr>
      <dsp:spPr>
        <a:xfrm>
          <a:off x="0" y="2216959"/>
          <a:ext cx="4878387" cy="491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latin typeface="Times New Roman" panose="02020603050405020304" pitchFamily="18" charset="0"/>
              <a:cs typeface="Times New Roman" panose="02020603050405020304" pitchFamily="18" charset="0"/>
            </a:rPr>
            <a:t>Het kind heeft de oplossing in zich.</a:t>
          </a:r>
          <a:endParaRPr lang="en-US" sz="2100" kern="1200" dirty="0">
            <a:latin typeface="Times New Roman" panose="02020603050405020304" pitchFamily="18" charset="0"/>
            <a:cs typeface="Times New Roman" panose="02020603050405020304" pitchFamily="18" charset="0"/>
          </a:endParaRPr>
        </a:p>
      </dsp:txBody>
      <dsp:txXfrm>
        <a:off x="23988" y="2240947"/>
        <a:ext cx="4830411"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2B718-9503-45B3-B604-77FFB3D9338A}">
      <dsp:nvSpPr>
        <dsp:cNvPr id="0" name=""/>
        <dsp:cNvSpPr/>
      </dsp:nvSpPr>
      <dsp:spPr>
        <a:xfrm>
          <a:off x="408985" y="717"/>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Spelletjes</a:t>
          </a:r>
          <a:endParaRPr lang="en-US" sz="1700" kern="1200" dirty="0">
            <a:latin typeface="Times New Roman" panose="02020603050405020304" pitchFamily="18" charset="0"/>
            <a:cs typeface="Times New Roman" panose="02020603050405020304" pitchFamily="18" charset="0"/>
          </a:endParaRPr>
        </a:p>
      </dsp:txBody>
      <dsp:txXfrm>
        <a:off x="408985" y="717"/>
        <a:ext cx="1364130" cy="818478"/>
      </dsp:txXfrm>
    </dsp:sp>
    <dsp:sp modelId="{C01E944F-0339-4EF1-9319-EA8B2641A7E7}">
      <dsp:nvSpPr>
        <dsp:cNvPr id="0" name=""/>
        <dsp:cNvSpPr/>
      </dsp:nvSpPr>
      <dsp:spPr>
        <a:xfrm>
          <a:off x="1909528" y="717"/>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Boeken</a:t>
          </a:r>
          <a:endParaRPr lang="en-US" sz="1700" kern="1200" dirty="0">
            <a:latin typeface="Times New Roman" panose="02020603050405020304" pitchFamily="18" charset="0"/>
            <a:cs typeface="Times New Roman" panose="02020603050405020304" pitchFamily="18" charset="0"/>
          </a:endParaRPr>
        </a:p>
      </dsp:txBody>
      <dsp:txXfrm>
        <a:off x="1909528" y="717"/>
        <a:ext cx="1364130" cy="818478"/>
      </dsp:txXfrm>
    </dsp:sp>
    <dsp:sp modelId="{8698BDDA-CB21-4AD1-9AFD-ED6F750254B2}">
      <dsp:nvSpPr>
        <dsp:cNvPr id="0" name=""/>
        <dsp:cNvSpPr/>
      </dsp:nvSpPr>
      <dsp:spPr>
        <a:xfrm>
          <a:off x="3410072" y="717"/>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Times New Roman" panose="02020603050405020304" pitchFamily="18" charset="0"/>
              <a:cs typeface="Times New Roman" panose="02020603050405020304" pitchFamily="18" charset="0"/>
            </a:rPr>
            <a:t>Poppen</a:t>
          </a:r>
          <a:endParaRPr lang="en-US" sz="1400" kern="1200" dirty="0">
            <a:latin typeface="Times New Roman" panose="02020603050405020304" pitchFamily="18" charset="0"/>
            <a:cs typeface="Times New Roman" panose="02020603050405020304" pitchFamily="18" charset="0"/>
          </a:endParaRPr>
        </a:p>
      </dsp:txBody>
      <dsp:txXfrm>
        <a:off x="3410072" y="717"/>
        <a:ext cx="1364130" cy="818478"/>
      </dsp:txXfrm>
    </dsp:sp>
    <dsp:sp modelId="{A6F4AC4A-84C2-4950-920E-21AC265EC6F8}">
      <dsp:nvSpPr>
        <dsp:cNvPr id="0" name=""/>
        <dsp:cNvSpPr/>
      </dsp:nvSpPr>
      <dsp:spPr>
        <a:xfrm>
          <a:off x="408985" y="955608"/>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Times New Roman" panose="02020603050405020304" pitchFamily="18" charset="0"/>
              <a:cs typeface="Times New Roman" panose="02020603050405020304" pitchFamily="18" charset="0"/>
            </a:rPr>
            <a:t>Tekenen</a:t>
          </a:r>
          <a:endParaRPr lang="en-US" sz="1400" kern="1200" dirty="0">
            <a:latin typeface="Times New Roman" panose="02020603050405020304" pitchFamily="18" charset="0"/>
            <a:cs typeface="Times New Roman" panose="02020603050405020304" pitchFamily="18" charset="0"/>
          </a:endParaRPr>
        </a:p>
      </dsp:txBody>
      <dsp:txXfrm>
        <a:off x="408985" y="955608"/>
        <a:ext cx="1364130" cy="818478"/>
      </dsp:txXfrm>
    </dsp:sp>
    <dsp:sp modelId="{D9947C4D-4139-4557-9A70-E90BEFA1E928}">
      <dsp:nvSpPr>
        <dsp:cNvPr id="0" name=""/>
        <dsp:cNvSpPr/>
      </dsp:nvSpPr>
      <dsp:spPr>
        <a:xfrm>
          <a:off x="1909528" y="955608"/>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Coachkaarten</a:t>
          </a:r>
          <a:endParaRPr lang="en-US" sz="1700" kern="1200" dirty="0">
            <a:latin typeface="Times New Roman" panose="02020603050405020304" pitchFamily="18" charset="0"/>
            <a:cs typeface="Times New Roman" panose="02020603050405020304" pitchFamily="18" charset="0"/>
          </a:endParaRPr>
        </a:p>
      </dsp:txBody>
      <dsp:txXfrm>
        <a:off x="1909528" y="955608"/>
        <a:ext cx="1364130" cy="818478"/>
      </dsp:txXfrm>
    </dsp:sp>
    <dsp:sp modelId="{EF97B013-E540-4329-8C10-57536BD72ECE}">
      <dsp:nvSpPr>
        <dsp:cNvPr id="0" name=""/>
        <dsp:cNvSpPr/>
      </dsp:nvSpPr>
      <dsp:spPr>
        <a:xfrm>
          <a:off x="3410072" y="955608"/>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Times New Roman" panose="02020603050405020304" pitchFamily="18" charset="0"/>
              <a:cs typeface="Times New Roman" panose="02020603050405020304" pitchFamily="18" charset="0"/>
            </a:rPr>
            <a:t>Wandelen</a:t>
          </a:r>
          <a:endParaRPr lang="en-US" sz="1400" kern="1200" dirty="0">
            <a:latin typeface="Times New Roman" panose="02020603050405020304" pitchFamily="18" charset="0"/>
            <a:cs typeface="Times New Roman" panose="02020603050405020304" pitchFamily="18" charset="0"/>
          </a:endParaRPr>
        </a:p>
      </dsp:txBody>
      <dsp:txXfrm>
        <a:off x="3410072" y="955608"/>
        <a:ext cx="1364130" cy="818478"/>
      </dsp:txXfrm>
    </dsp:sp>
    <dsp:sp modelId="{52355ADC-FCAD-4B70-827C-43158939875A}">
      <dsp:nvSpPr>
        <dsp:cNvPr id="0" name=""/>
        <dsp:cNvSpPr/>
      </dsp:nvSpPr>
      <dsp:spPr>
        <a:xfrm>
          <a:off x="432735" y="1927221"/>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Inzicht geven</a:t>
          </a:r>
          <a:endParaRPr lang="en-US" sz="1700" kern="1200" dirty="0">
            <a:latin typeface="Times New Roman" panose="02020603050405020304" pitchFamily="18" charset="0"/>
            <a:cs typeface="Times New Roman" panose="02020603050405020304" pitchFamily="18" charset="0"/>
          </a:endParaRPr>
        </a:p>
      </dsp:txBody>
      <dsp:txXfrm>
        <a:off x="432735" y="1927221"/>
        <a:ext cx="1364130" cy="818478"/>
      </dsp:txXfrm>
    </dsp:sp>
    <dsp:sp modelId="{0947F003-3B3D-4AC0-9121-C9AAB7342124}">
      <dsp:nvSpPr>
        <dsp:cNvPr id="0" name=""/>
        <dsp:cNvSpPr/>
      </dsp:nvSpPr>
      <dsp:spPr>
        <a:xfrm>
          <a:off x="1909528" y="1910500"/>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Familieopstelling</a:t>
          </a:r>
          <a:endParaRPr lang="en-US" sz="1200" kern="1200" dirty="0">
            <a:latin typeface="Times New Roman" panose="02020603050405020304" pitchFamily="18" charset="0"/>
            <a:cs typeface="Times New Roman" panose="02020603050405020304" pitchFamily="18" charset="0"/>
          </a:endParaRPr>
        </a:p>
      </dsp:txBody>
      <dsp:txXfrm>
        <a:off x="1909528" y="1910500"/>
        <a:ext cx="1364130" cy="818478"/>
      </dsp:txXfrm>
    </dsp:sp>
    <dsp:sp modelId="{F887DE00-7DB0-4D79-AC3C-F70763DFA231}">
      <dsp:nvSpPr>
        <dsp:cNvPr id="0" name=""/>
        <dsp:cNvSpPr/>
      </dsp:nvSpPr>
      <dsp:spPr>
        <a:xfrm>
          <a:off x="3429128" y="1927221"/>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Creativiteit</a:t>
          </a:r>
          <a:endParaRPr lang="en-US" sz="1400" kern="1200" dirty="0">
            <a:latin typeface="Times New Roman" panose="02020603050405020304" pitchFamily="18" charset="0"/>
            <a:cs typeface="Times New Roman" panose="02020603050405020304" pitchFamily="18" charset="0"/>
          </a:endParaRPr>
        </a:p>
      </dsp:txBody>
      <dsp:txXfrm>
        <a:off x="3429128" y="1927221"/>
        <a:ext cx="1364130" cy="818478"/>
      </dsp:txXfrm>
    </dsp:sp>
    <dsp:sp modelId="{8DDCE3E3-BB51-4221-A1B2-5884E1152704}">
      <dsp:nvSpPr>
        <dsp:cNvPr id="0" name=""/>
        <dsp:cNvSpPr/>
      </dsp:nvSpPr>
      <dsp:spPr>
        <a:xfrm>
          <a:off x="1909528" y="2865391"/>
          <a:ext cx="1364130" cy="8184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latin typeface="Times New Roman" panose="02020603050405020304" pitchFamily="18" charset="0"/>
              <a:cs typeface="Times New Roman" panose="02020603050405020304" pitchFamily="18" charset="0"/>
            </a:rPr>
            <a:t>Wat bij de situatie en het kind past.</a:t>
          </a:r>
          <a:endParaRPr lang="en-US" sz="1700" kern="1200" dirty="0">
            <a:latin typeface="Times New Roman" panose="02020603050405020304" pitchFamily="18" charset="0"/>
            <a:cs typeface="Times New Roman" panose="02020603050405020304" pitchFamily="18" charset="0"/>
          </a:endParaRPr>
        </a:p>
      </dsp:txBody>
      <dsp:txXfrm>
        <a:off x="1909528" y="2865391"/>
        <a:ext cx="1364130" cy="8184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nl-NL"/>
              <a:t>Klik om stijl te bewerken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2EDB8D0-98ED-4B86-9D5F-E61ADC70144D}" type="datetimeFigureOut">
              <a:rPr lang="en-US" smtClean="0"/>
              <a:pPr/>
              <a:t>3/7/2023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421228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nl-NL"/>
              <a:t>Klik op het pictogram als u een afbeelding wilt toevoegen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730891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nl-NL"/>
              <a:t>Klik om stijl te bewerken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86219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nl-NL"/>
              <a:t>Klik om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24132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nl-NL"/>
              <a:t>Klik om stijl te bewerken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711997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nl-NL"/>
              <a:t>Klik om stijl te bewerken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985387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nl-NL"/>
              <a:t>Klik om stijl te bewerken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l-NL"/>
              <a:t>Klik op het pictogram als u een afbeelding wilt toevoegen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91159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16993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0100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64386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57032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64869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nl-NL"/>
              <a:t>Klik om stijl te bewerken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1410" y="3073397"/>
            <a:ext cx="4878391" cy="27178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3073397"/>
            <a:ext cx="4875210" cy="27178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86844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102996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66432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53008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EDB8D0-98ED-4B86-9D5F-E61ADC70144D}"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150534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2EDB8D0-98ED-4B86-9D5F-E61ADC70144D}" type="datetimeFigureOut">
              <a:rPr lang="en-US" smtClean="0"/>
              <a:pPr/>
              <a:t>3/7/2023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54181D-6920-4594-9A5D-6CE56DC9F8B2}" type="slidenum">
              <a:rPr lang="en-US" smtClean="0"/>
              <a:pPr/>
              <a:t>‹nr.›</a:t>
            </a:fld>
            <a:endParaRPr lang="en-US"/>
          </a:p>
        </p:txBody>
      </p:sp>
    </p:spTree>
    <p:extLst>
      <p:ext uri="{BB962C8B-B14F-4D97-AF65-F5344CB8AC3E}">
        <p14:creationId xmlns:p14="http://schemas.microsoft.com/office/powerpoint/2010/main" val="805638585"/>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BFFF1-CAC8-614C-947D-6715F41C10F2}"/>
              </a:ext>
            </a:extLst>
          </p:cNvPr>
          <p:cNvSpPr>
            <a:spLocks noGrp="1"/>
          </p:cNvSpPr>
          <p:nvPr>
            <p:ph type="ctrTitle"/>
          </p:nvPr>
        </p:nvSpPr>
        <p:spPr>
          <a:xfrm>
            <a:off x="1876424" y="4141693"/>
            <a:ext cx="8791575" cy="1301673"/>
          </a:xfrm>
        </p:spPr>
        <p:txBody>
          <a:bodyPr>
            <a:normAutofit/>
          </a:bodyPr>
          <a:lstStyle/>
          <a:p>
            <a:pPr algn="ctr"/>
            <a:r>
              <a:rPr lang="nl-NL" sz="2800" dirty="0">
                <a:latin typeface="Times New Roman" panose="02020603050405020304" pitchFamily="18" charset="0"/>
                <a:ea typeface="BatangChe" panose="020B0503020000020004" pitchFamily="49" charset="-127"/>
                <a:cs typeface="Times New Roman" panose="02020603050405020304" pitchFamily="18" charset="0"/>
              </a:rPr>
              <a:t>Wat doet een kindercoach eigenlijk?</a:t>
            </a:r>
          </a:p>
        </p:txBody>
      </p:sp>
      <p:sp>
        <p:nvSpPr>
          <p:cNvPr id="3" name="Ondertitel 2">
            <a:extLst>
              <a:ext uri="{FF2B5EF4-FFF2-40B4-BE49-F238E27FC236}">
                <a16:creationId xmlns:a16="http://schemas.microsoft.com/office/drawing/2014/main" id="{E7FA6D94-A620-41E1-4366-1DD3DA700C12}"/>
              </a:ext>
            </a:extLst>
          </p:cNvPr>
          <p:cNvSpPr>
            <a:spLocks noGrp="1"/>
          </p:cNvSpPr>
          <p:nvPr>
            <p:ph type="subTitle" idx="1"/>
          </p:nvPr>
        </p:nvSpPr>
        <p:spPr>
          <a:xfrm>
            <a:off x="1876424" y="5443368"/>
            <a:ext cx="8791575" cy="865991"/>
          </a:xfrm>
        </p:spPr>
        <p:txBody>
          <a:bodyPr>
            <a:normAutofit/>
          </a:bodyPr>
          <a:lstStyle/>
          <a:p>
            <a:pPr>
              <a:lnSpc>
                <a:spcPct val="110000"/>
              </a:lnSpc>
            </a:pPr>
            <a:r>
              <a:rPr lang="nl-NL" sz="1200" dirty="0">
                <a:latin typeface="Times New Roman" panose="02020603050405020304" pitchFamily="18" charset="0"/>
                <a:cs typeface="Times New Roman" panose="02020603050405020304" pitchFamily="18" charset="0"/>
              </a:rPr>
              <a:t>Een PowerPoint presentatie van Miranda Berkers</a:t>
            </a:r>
          </a:p>
          <a:p>
            <a:pPr>
              <a:lnSpc>
                <a:spcPct val="110000"/>
              </a:lnSpc>
            </a:pPr>
            <a:r>
              <a:rPr lang="nl-NL" sz="1200" dirty="0">
                <a:latin typeface="Times New Roman" panose="02020603050405020304" pitchFamily="18" charset="0"/>
                <a:cs typeface="Times New Roman" panose="02020603050405020304" pitchFamily="18" charset="0"/>
              </a:rPr>
              <a:t>Eigenaar van Hannah Kindercoach praktijk.</a:t>
            </a:r>
          </a:p>
          <a:p>
            <a:pPr>
              <a:lnSpc>
                <a:spcPct val="110000"/>
              </a:lnSpc>
            </a:pPr>
            <a:endParaRPr lang="nl-NL" sz="1900" dirty="0"/>
          </a:p>
        </p:txBody>
      </p:sp>
      <p:pic>
        <p:nvPicPr>
          <p:cNvPr id="5" name="Afbeelding 4">
            <a:extLst>
              <a:ext uri="{FF2B5EF4-FFF2-40B4-BE49-F238E27FC236}">
                <a16:creationId xmlns:a16="http://schemas.microsoft.com/office/drawing/2014/main" id="{D206A989-2727-ACDA-0E93-389C865E5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007" y="1108038"/>
            <a:ext cx="3858408" cy="289380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73924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el 1">
            <a:extLst>
              <a:ext uri="{FF2B5EF4-FFF2-40B4-BE49-F238E27FC236}">
                <a16:creationId xmlns:a16="http://schemas.microsoft.com/office/drawing/2014/main" id="{7840CCE1-7AE4-C18E-BC06-3FE16C68DC7D}"/>
              </a:ext>
            </a:extLst>
          </p:cNvPr>
          <p:cNvSpPr>
            <a:spLocks noGrp="1"/>
          </p:cNvSpPr>
          <p:nvPr>
            <p:ph type="ctrTitle"/>
          </p:nvPr>
        </p:nvSpPr>
        <p:spPr>
          <a:xfrm>
            <a:off x="7914894" y="1122363"/>
            <a:ext cx="3156229" cy="2387600"/>
          </a:xfrm>
        </p:spPr>
        <p:txBody>
          <a:bodyPr>
            <a:normAutofit/>
          </a:bodyPr>
          <a:lstStyle/>
          <a:p>
            <a:r>
              <a:rPr lang="nl-NL" sz="2400" dirty="0">
                <a:latin typeface="Times New Roman" panose="02020603050405020304" pitchFamily="18" charset="0"/>
                <a:cs typeface="Times New Roman" panose="02020603050405020304" pitchFamily="18" charset="0"/>
              </a:rPr>
              <a:t>Praktijkruimte</a:t>
            </a:r>
            <a:br>
              <a:rPr lang="nl-NL" sz="2800" dirty="0">
                <a:latin typeface="Century Schoolbook" panose="02040604050505020304" pitchFamily="18" charset="0"/>
              </a:rPr>
            </a:br>
            <a:endParaRPr lang="nl-NL" sz="2800" dirty="0">
              <a:latin typeface="Century Schoolbook" panose="02040604050505020304" pitchFamily="18" charset="0"/>
            </a:endParaRPr>
          </a:p>
        </p:txBody>
      </p:sp>
      <p:sp>
        <p:nvSpPr>
          <p:cNvPr id="3" name="Ondertitel 2">
            <a:extLst>
              <a:ext uri="{FF2B5EF4-FFF2-40B4-BE49-F238E27FC236}">
                <a16:creationId xmlns:a16="http://schemas.microsoft.com/office/drawing/2014/main" id="{54F2F994-95C2-0A72-3E47-20D9FB179E4E}"/>
              </a:ext>
            </a:extLst>
          </p:cNvPr>
          <p:cNvSpPr>
            <a:spLocks noGrp="1"/>
          </p:cNvSpPr>
          <p:nvPr>
            <p:ph type="subTitle" idx="1"/>
          </p:nvPr>
        </p:nvSpPr>
        <p:spPr>
          <a:xfrm>
            <a:off x="7886319" y="3602038"/>
            <a:ext cx="3184804" cy="1655762"/>
          </a:xfrm>
        </p:spPr>
        <p:txBody>
          <a:bodyPr>
            <a:noAutofit/>
          </a:bodyPr>
          <a:lstStyle/>
          <a:p>
            <a:pPr>
              <a:lnSpc>
                <a:spcPct val="110000"/>
              </a:lnSpc>
            </a:pPr>
            <a:r>
              <a:rPr lang="nl-NL" sz="1600" cap="none" dirty="0">
                <a:solidFill>
                  <a:schemeClr val="tx1"/>
                </a:solidFill>
                <a:latin typeface="Times New Roman" panose="02020603050405020304" pitchFamily="18" charset="0"/>
                <a:cs typeface="Times New Roman" panose="02020603050405020304" pitchFamily="18" charset="0"/>
              </a:rPr>
              <a:t>Ik heb een praktijkruimte aan huis op de Zandbergstraat in Valkenswaard.</a:t>
            </a:r>
          </a:p>
          <a:p>
            <a:pPr>
              <a:lnSpc>
                <a:spcPct val="110000"/>
              </a:lnSpc>
            </a:pPr>
            <a:r>
              <a:rPr lang="nl-NL" sz="1600" cap="none" dirty="0">
                <a:solidFill>
                  <a:schemeClr val="tx1"/>
                </a:solidFill>
                <a:latin typeface="Times New Roman" panose="02020603050405020304" pitchFamily="18" charset="0"/>
                <a:cs typeface="Times New Roman" panose="02020603050405020304" pitchFamily="18" charset="0"/>
              </a:rPr>
              <a:t>Op donderdag en vrijdag heb ik de beschikking over een praktijkruimte in het medisch centrum Aalsterweg in Eindhoven.</a:t>
            </a:r>
          </a:p>
          <a:p>
            <a:pPr>
              <a:lnSpc>
                <a:spcPct val="110000"/>
              </a:lnSpc>
            </a:pPr>
            <a:endParaRPr lang="nl-NL" sz="1600" cap="none" dirty="0"/>
          </a:p>
        </p:txBody>
      </p:sp>
      <p:pic>
        <p:nvPicPr>
          <p:cNvPr id="4" name="Afbeelding 3" descr="Afbeelding met vloer, binnen, levend, kamer&#10;&#10;Automatisch gegenereerde beschrijving">
            <a:extLst>
              <a:ext uri="{FF2B5EF4-FFF2-40B4-BE49-F238E27FC236}">
                <a16:creationId xmlns:a16="http://schemas.microsoft.com/office/drawing/2014/main" id="{5D4AE8AE-72D4-FFBF-F463-952E1EA39375}"/>
              </a:ext>
            </a:extLst>
          </p:cNvPr>
          <p:cNvPicPr>
            <a:picLocks noChangeAspect="1"/>
          </p:cNvPicPr>
          <p:nvPr/>
        </p:nvPicPr>
        <p:blipFill rotWithShape="1">
          <a:blip r:embed="rId4">
            <a:extLst>
              <a:ext uri="{28A0092B-C50C-407E-A947-70E740481C1C}">
                <a14:useLocalDpi xmlns:a14="http://schemas.microsoft.com/office/drawing/2010/main" val="0"/>
              </a:ext>
            </a:extLst>
          </a:blip>
          <a:srcRect l="17339"/>
          <a:stretch/>
        </p:blipFill>
        <p:spPr>
          <a:xfrm>
            <a:off x="-5597" y="10"/>
            <a:ext cx="7558541" cy="6857990"/>
          </a:xfrm>
          <a:prstGeom prst="rect">
            <a:avLst/>
          </a:prstGeom>
        </p:spPr>
      </p:pic>
      <p:grpSp>
        <p:nvGrpSpPr>
          <p:cNvPr id="13" name="Group 12">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9" name="Group 68">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0"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1567021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2091" name="Group 209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92" name="Rectangle 209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el 1">
            <a:extLst>
              <a:ext uri="{FF2B5EF4-FFF2-40B4-BE49-F238E27FC236}">
                <a16:creationId xmlns:a16="http://schemas.microsoft.com/office/drawing/2014/main" id="{1C320673-26C4-1172-05DE-83F03508F027}"/>
              </a:ext>
            </a:extLst>
          </p:cNvPr>
          <p:cNvSpPr>
            <a:spLocks noGrp="1"/>
          </p:cNvSpPr>
          <p:nvPr>
            <p:ph type="ctrTitle"/>
          </p:nvPr>
        </p:nvSpPr>
        <p:spPr>
          <a:xfrm>
            <a:off x="5270066" y="1122363"/>
            <a:ext cx="5397933" cy="2387600"/>
          </a:xfrm>
        </p:spPr>
        <p:txBody>
          <a:bodyPr>
            <a:normAutofit/>
          </a:bodyPr>
          <a:lstStyle/>
          <a:p>
            <a:r>
              <a:rPr lang="nl-NL" dirty="0">
                <a:latin typeface="Times New Roman" panose="02020603050405020304" pitchFamily="18" charset="0"/>
                <a:cs typeface="Times New Roman" panose="02020603050405020304" pitchFamily="18" charset="0"/>
              </a:rPr>
              <a:t>Aan huis</a:t>
            </a:r>
            <a:br>
              <a:rPr lang="nl-NL" dirty="0"/>
            </a:br>
            <a:endParaRPr lang="nl-NL" dirty="0"/>
          </a:p>
        </p:txBody>
      </p:sp>
      <p:sp>
        <p:nvSpPr>
          <p:cNvPr id="3" name="Ondertitel 2">
            <a:extLst>
              <a:ext uri="{FF2B5EF4-FFF2-40B4-BE49-F238E27FC236}">
                <a16:creationId xmlns:a16="http://schemas.microsoft.com/office/drawing/2014/main" id="{E4A13013-493C-2C28-B4EC-30E8C952B3D6}"/>
              </a:ext>
            </a:extLst>
          </p:cNvPr>
          <p:cNvSpPr>
            <a:spLocks noGrp="1"/>
          </p:cNvSpPr>
          <p:nvPr>
            <p:ph type="subTitle" idx="1"/>
          </p:nvPr>
        </p:nvSpPr>
        <p:spPr>
          <a:xfrm>
            <a:off x="5230896" y="3602038"/>
            <a:ext cx="5437103" cy="1655762"/>
          </a:xfrm>
        </p:spPr>
        <p:txBody>
          <a:bodyPr>
            <a:normAutofit/>
          </a:bodyPr>
          <a:lstStyle/>
          <a:p>
            <a:pPr>
              <a:lnSpc>
                <a:spcPct val="110000"/>
              </a:lnSpc>
            </a:pPr>
            <a:r>
              <a:rPr lang="nl-NL" sz="1600" b="0" i="0" cap="none" dirty="0">
                <a:solidFill>
                  <a:schemeClr val="tx1"/>
                </a:solidFill>
                <a:effectLst/>
                <a:latin typeface="Times New Roman" panose="02020603050405020304" pitchFamily="18" charset="0"/>
                <a:cs typeface="Times New Roman" panose="02020603050405020304" pitchFamily="18" charset="0"/>
              </a:rPr>
              <a:t>Voor sommige kinderen kan het fijn zijn om in hun eigen vertrouwde omgeving een coaching sessie te volgen. Dit legt de drempel een stuk lager. Ik wil graag dat een kind zich op zijn/haar gemak voelt op een manier die bij ze past. Dit kan ook in het begin aan huis zijn en later in de praktijk of in de natuur. </a:t>
            </a:r>
            <a:endParaRPr lang="nl-NL" sz="1600" cap="none" dirty="0">
              <a:solidFill>
                <a:schemeClr val="tx1"/>
              </a:solidFill>
              <a:latin typeface="Times New Roman" panose="02020603050405020304" pitchFamily="18" charset="0"/>
              <a:cs typeface="Times New Roman" panose="02020603050405020304" pitchFamily="18" charset="0"/>
            </a:endParaRPr>
          </a:p>
          <a:p>
            <a:pPr>
              <a:lnSpc>
                <a:spcPct val="110000"/>
              </a:lnSpc>
            </a:pPr>
            <a:endParaRPr lang="nl-NL" sz="1400" dirty="0"/>
          </a:p>
        </p:txBody>
      </p:sp>
      <p:pic>
        <p:nvPicPr>
          <p:cNvPr id="2050" name="Picture 2" descr="Afbeelding met vloer, muur, grond, binnen&#10;&#10;Automatisch gegenereerde beschrijving">
            <a:extLst>
              <a:ext uri="{FF2B5EF4-FFF2-40B4-BE49-F238E27FC236}">
                <a16:creationId xmlns:a16="http://schemas.microsoft.com/office/drawing/2014/main" id="{64398B0E-D426-429D-D20A-1AC518210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25" r="27525"/>
          <a:stretch/>
        </p:blipFill>
        <p:spPr bwMode="auto">
          <a:xfrm>
            <a:off x="-5597" y="10"/>
            <a:ext cx="4635583"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95" name="Group 209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9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9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0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2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3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151" name="Group 215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5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265839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3"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4"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15"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24B4DC-EF94-310B-9303-CCAAB8CF6C4A}"/>
              </a:ext>
            </a:extLst>
          </p:cNvPr>
          <p:cNvSpPr>
            <a:spLocks noGrp="1"/>
          </p:cNvSpPr>
          <p:nvPr>
            <p:ph type="ctrTitle"/>
          </p:nvPr>
        </p:nvSpPr>
        <p:spPr>
          <a:xfrm>
            <a:off x="1141413" y="618518"/>
            <a:ext cx="4459286" cy="1478570"/>
          </a:xfrm>
        </p:spPr>
        <p:txBody>
          <a:bodyPr vert="horz" lIns="91440" tIns="45720" rIns="91440" bIns="45720" rtlCol="0" anchor="ctr">
            <a:normAutofit/>
          </a:bodyPr>
          <a:lstStyle/>
          <a:p>
            <a:r>
              <a:rPr lang="en-US" sz="3200" dirty="0">
                <a:latin typeface="Times New Roman" panose="02020603050405020304" pitchFamily="18" charset="0"/>
                <a:cs typeface="Times New Roman" panose="02020603050405020304" pitchFamily="18" charset="0"/>
              </a:rPr>
              <a:t>In de </a:t>
            </a:r>
            <a:r>
              <a:rPr lang="en-US" sz="3200" dirty="0" err="1">
                <a:latin typeface="Times New Roman" panose="02020603050405020304" pitchFamily="18" charset="0"/>
                <a:cs typeface="Times New Roman" panose="02020603050405020304" pitchFamily="18" charset="0"/>
              </a:rPr>
              <a:t>Natuur</a:t>
            </a:r>
            <a:br>
              <a:rPr lang="en-US" sz="3200" dirty="0"/>
            </a:br>
            <a:endParaRPr lang="en-US" sz="3200" dirty="0"/>
          </a:p>
        </p:txBody>
      </p:sp>
      <p:sp>
        <p:nvSpPr>
          <p:cNvPr id="3" name="Ondertitel 2">
            <a:extLst>
              <a:ext uri="{FF2B5EF4-FFF2-40B4-BE49-F238E27FC236}">
                <a16:creationId xmlns:a16="http://schemas.microsoft.com/office/drawing/2014/main" id="{1B07FE7A-F068-13C1-843A-5B252E197027}"/>
              </a:ext>
            </a:extLst>
          </p:cNvPr>
          <p:cNvSpPr>
            <a:spLocks noGrp="1"/>
          </p:cNvSpPr>
          <p:nvPr>
            <p:ph type="subTitle" idx="1"/>
          </p:nvPr>
        </p:nvSpPr>
        <p:spPr>
          <a:xfrm>
            <a:off x="1111250" y="1813833"/>
            <a:ext cx="4459287" cy="3965046"/>
          </a:xfrm>
        </p:spPr>
        <p:txBody>
          <a:bodyPr vert="horz" lIns="91440" tIns="45720" rIns="91440" bIns="45720" rtlCol="0">
            <a:normAutofit/>
          </a:bodyPr>
          <a:lstStyle/>
          <a:p>
            <a:pPr indent="-228600">
              <a:lnSpc>
                <a:spcPct val="110000"/>
              </a:lnSpc>
              <a:buFont typeface="Arial" panose="020B0604020202020204" pitchFamily="34" charset="0"/>
              <a:buChar char="•"/>
            </a:pPr>
            <a:r>
              <a:rPr lang="en-US" sz="1600" b="0" i="0" cap="none" dirty="0">
                <a:solidFill>
                  <a:schemeClr val="tx1"/>
                </a:solidFill>
                <a:effectLst/>
                <a:latin typeface="Times New Roman" panose="02020603050405020304" pitchFamily="18" charset="0"/>
                <a:cs typeface="Times New Roman" panose="02020603050405020304" pitchFamily="18" charset="0"/>
              </a:rPr>
              <a:t>In de </a:t>
            </a:r>
            <a:r>
              <a:rPr lang="en-US" sz="1600" b="0" i="0" cap="none" dirty="0" err="1">
                <a:solidFill>
                  <a:schemeClr val="tx1"/>
                </a:solidFill>
                <a:effectLst/>
                <a:latin typeface="Times New Roman" panose="02020603050405020304" pitchFamily="18" charset="0"/>
                <a:cs typeface="Times New Roman" panose="02020603050405020304" pitchFamily="18" charset="0"/>
              </a:rPr>
              <a:t>natuur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coachen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wordt</a:t>
            </a:r>
            <a:r>
              <a:rPr lang="en-US" sz="1600" b="0" i="0" cap="none" dirty="0">
                <a:solidFill>
                  <a:schemeClr val="tx1"/>
                </a:solidFill>
                <a:effectLst/>
                <a:latin typeface="Times New Roman" panose="02020603050405020304" pitchFamily="18" charset="0"/>
                <a:cs typeface="Times New Roman" panose="02020603050405020304" pitchFamily="18" charset="0"/>
              </a:rPr>
              <a:t> door </a:t>
            </a:r>
            <a:r>
              <a:rPr lang="en-US" sz="1600" b="0" i="0" cap="none" dirty="0" err="1">
                <a:solidFill>
                  <a:schemeClr val="tx1"/>
                </a:solidFill>
                <a:effectLst/>
                <a:latin typeface="Times New Roman" panose="02020603050405020304" pitchFamily="18" charset="0"/>
                <a:cs typeface="Times New Roman" panose="02020603050405020304" pitchFamily="18" charset="0"/>
              </a:rPr>
              <a:t>kinderen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vaak</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als</a:t>
            </a:r>
            <a:r>
              <a:rPr lang="en-US" sz="1600" b="0" i="0" cap="none" dirty="0">
                <a:solidFill>
                  <a:schemeClr val="tx1"/>
                </a:solidFill>
                <a:effectLst/>
                <a:latin typeface="Times New Roman" panose="02020603050405020304" pitchFamily="18" charset="0"/>
                <a:cs typeface="Times New Roman" panose="02020603050405020304" pitchFamily="18" charset="0"/>
              </a:rPr>
              <a:t> minder </a:t>
            </a:r>
            <a:r>
              <a:rPr lang="en-US" sz="1600" b="0" i="0" cap="none" dirty="0" err="1">
                <a:solidFill>
                  <a:schemeClr val="tx1"/>
                </a:solidFill>
                <a:effectLst/>
                <a:latin typeface="Times New Roman" panose="02020603050405020304" pitchFamily="18" charset="0"/>
                <a:cs typeface="Times New Roman" panose="02020603050405020304" pitchFamily="18" charset="0"/>
              </a:rPr>
              <a:t>gedwongen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ervaren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Spelenderwijs</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en</a:t>
            </a:r>
            <a:r>
              <a:rPr lang="en-US" sz="1600" b="0" i="0" cap="none" dirty="0">
                <a:solidFill>
                  <a:schemeClr val="tx1"/>
                </a:solidFill>
                <a:effectLst/>
                <a:latin typeface="Times New Roman" panose="02020603050405020304" pitchFamily="18" charset="0"/>
                <a:cs typeface="Times New Roman" panose="02020603050405020304" pitchFamily="18" charset="0"/>
              </a:rPr>
              <a:t> met </a:t>
            </a:r>
            <a:r>
              <a:rPr lang="en-US" sz="1600" b="0" i="0" cap="none" dirty="0" err="1">
                <a:solidFill>
                  <a:schemeClr val="tx1"/>
                </a:solidFill>
                <a:effectLst/>
                <a:latin typeface="Times New Roman" panose="02020603050405020304" pitchFamily="18" charset="0"/>
                <a:cs typeface="Times New Roman" panose="02020603050405020304" pitchFamily="18" charset="0"/>
              </a:rPr>
              <a:t>methodieken</a:t>
            </a:r>
            <a:r>
              <a:rPr lang="en-US" sz="1600" b="0" i="0" cap="none" dirty="0">
                <a:solidFill>
                  <a:schemeClr val="tx1"/>
                </a:solidFill>
                <a:effectLst/>
                <a:latin typeface="Times New Roman" panose="02020603050405020304" pitchFamily="18" charset="0"/>
                <a:cs typeface="Times New Roman" panose="02020603050405020304" pitchFamily="18" charset="0"/>
              </a:rPr>
              <a:t> die </a:t>
            </a:r>
            <a:r>
              <a:rPr lang="en-US" sz="1600" b="0" i="0" cap="none" dirty="0" err="1">
                <a:solidFill>
                  <a:schemeClr val="tx1"/>
                </a:solidFill>
                <a:effectLst/>
                <a:latin typeface="Times New Roman" panose="02020603050405020304" pitchFamily="18" charset="0"/>
                <a:cs typeface="Times New Roman" panose="02020603050405020304" pitchFamily="18" charset="0"/>
              </a:rPr>
              <a:t>voor</a:t>
            </a:r>
            <a:r>
              <a:rPr lang="en-US" sz="1600" b="0" i="0" cap="none" dirty="0">
                <a:solidFill>
                  <a:schemeClr val="tx1"/>
                </a:solidFill>
                <a:effectLst/>
                <a:latin typeface="Times New Roman" panose="02020603050405020304" pitchFamily="18" charset="0"/>
                <a:cs typeface="Times New Roman" panose="02020603050405020304" pitchFamily="18" charset="0"/>
              </a:rPr>
              <a:t> in de </a:t>
            </a:r>
            <a:r>
              <a:rPr lang="en-US" sz="1600" b="0" i="0" cap="none" dirty="0" err="1">
                <a:solidFill>
                  <a:schemeClr val="tx1"/>
                </a:solidFill>
                <a:effectLst/>
                <a:latin typeface="Times New Roman" panose="02020603050405020304" pitchFamily="18" charset="0"/>
                <a:cs typeface="Times New Roman" panose="02020603050405020304" pitchFamily="18" charset="0"/>
              </a:rPr>
              <a:t>natuur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bedoeld</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zijn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kunnen</a:t>
            </a:r>
            <a:r>
              <a:rPr lang="en-US" sz="1600" b="0" i="0" cap="none" dirty="0">
                <a:solidFill>
                  <a:schemeClr val="tx1"/>
                </a:solidFill>
                <a:effectLst/>
                <a:latin typeface="Times New Roman" panose="02020603050405020304" pitchFamily="18" charset="0"/>
                <a:cs typeface="Times New Roman" panose="02020603050405020304" pitchFamily="18" charset="0"/>
              </a:rPr>
              <a:t> de </a:t>
            </a:r>
            <a:r>
              <a:rPr lang="en-US" sz="1600" b="0" i="0" cap="none" dirty="0" err="1">
                <a:solidFill>
                  <a:schemeClr val="tx1"/>
                </a:solidFill>
                <a:effectLst/>
                <a:latin typeface="Times New Roman" panose="02020603050405020304" pitchFamily="18" charset="0"/>
                <a:cs typeface="Times New Roman" panose="02020603050405020304" pitchFamily="18" charset="0"/>
              </a:rPr>
              <a:t>kinderen</a:t>
            </a:r>
            <a:r>
              <a:rPr lang="en-US" sz="1600" b="0" i="0" cap="none" dirty="0">
                <a:solidFill>
                  <a:schemeClr val="tx1"/>
                </a:solidFill>
                <a:effectLst/>
                <a:latin typeface="Times New Roman" panose="02020603050405020304" pitchFamily="18" charset="0"/>
                <a:cs typeface="Times New Roman" panose="02020603050405020304" pitchFamily="18" charset="0"/>
              </a:rPr>
              <a:t> op </a:t>
            </a:r>
            <a:r>
              <a:rPr lang="en-US" sz="1600" b="0" i="0" cap="none" dirty="0" err="1">
                <a:solidFill>
                  <a:schemeClr val="tx1"/>
                </a:solidFill>
                <a:effectLst/>
                <a:latin typeface="Times New Roman" panose="02020603050405020304" pitchFamily="18" charset="0"/>
                <a:cs typeface="Times New Roman" panose="02020603050405020304" pitchFamily="18" charset="0"/>
              </a:rPr>
              <a:t>een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ontspannen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manier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inzichten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handvatten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krijgen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waarmee</a:t>
            </a:r>
            <a:r>
              <a:rPr lang="en-US" sz="1600" b="0" i="0" cap="none" dirty="0">
                <a:solidFill>
                  <a:schemeClr val="tx1"/>
                </a:solidFill>
                <a:effectLst/>
                <a:latin typeface="Times New Roman" panose="02020603050405020304" pitchFamily="18" charset="0"/>
                <a:cs typeface="Times New Roman" panose="02020603050405020304" pitchFamily="18" charset="0"/>
              </a:rPr>
              <a:t> ze </a:t>
            </a:r>
            <a:r>
              <a:rPr lang="en-US" sz="1600" b="0" i="0" cap="none" dirty="0" err="1">
                <a:solidFill>
                  <a:schemeClr val="tx1"/>
                </a:solidFill>
                <a:effectLst/>
                <a:latin typeface="Times New Roman" panose="02020603050405020304" pitchFamily="18" charset="0"/>
                <a:cs typeface="Times New Roman" panose="02020603050405020304" pitchFamily="18" charset="0"/>
              </a:rPr>
              <a:t>zelf</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aan</a:t>
            </a:r>
            <a:r>
              <a:rPr lang="en-US" sz="1600" b="0" i="0" cap="none" dirty="0">
                <a:solidFill>
                  <a:schemeClr val="tx1"/>
                </a:solidFill>
                <a:effectLst/>
                <a:latin typeface="Times New Roman" panose="02020603050405020304" pitchFamily="18" charset="0"/>
                <a:cs typeface="Times New Roman" panose="02020603050405020304" pitchFamily="18" charset="0"/>
              </a:rPr>
              <a:t> de slag </a:t>
            </a:r>
            <a:r>
              <a:rPr lang="en-US" sz="1600" b="0" i="0" cap="none" dirty="0" err="1">
                <a:solidFill>
                  <a:schemeClr val="tx1"/>
                </a:solidFill>
                <a:effectLst/>
                <a:latin typeface="Times New Roman" panose="02020603050405020304" pitchFamily="18" charset="0"/>
                <a:cs typeface="Times New Roman" panose="02020603050405020304" pitchFamily="18" charset="0"/>
              </a:rPr>
              <a:t>kunnen</a:t>
            </a:r>
            <a:r>
              <a:rPr lang="en-US" sz="1600" b="0" i="0" cap="none" dirty="0">
                <a:solidFill>
                  <a:schemeClr val="tx1"/>
                </a:solidFill>
                <a:effectLst/>
                <a:latin typeface="Times New Roman" panose="02020603050405020304" pitchFamily="18" charset="0"/>
                <a:cs typeface="Times New Roman" panose="02020603050405020304" pitchFamily="18" charset="0"/>
              </a:rPr>
              <a:t>.</a:t>
            </a:r>
          </a:p>
          <a:p>
            <a:pPr indent="-228600">
              <a:lnSpc>
                <a:spcPct val="110000"/>
              </a:lnSpc>
              <a:buFont typeface="Arial" panose="020B0604020202020204" pitchFamily="34" charset="0"/>
              <a:buChar char="•"/>
            </a:pPr>
            <a:r>
              <a:rPr lang="en-US" sz="1600" b="0" i="0" cap="none" dirty="0" err="1">
                <a:solidFill>
                  <a:schemeClr val="tx1"/>
                </a:solidFill>
                <a:effectLst/>
                <a:latin typeface="Times New Roman" panose="02020603050405020304" pitchFamily="18" charset="0"/>
                <a:cs typeface="Times New Roman" panose="02020603050405020304" pitchFamily="18" charset="0"/>
              </a:rPr>
              <a:t>Tijdens</a:t>
            </a:r>
            <a:r>
              <a:rPr lang="en-US" sz="1600" b="0" i="0" cap="none" dirty="0">
                <a:solidFill>
                  <a:schemeClr val="tx1"/>
                </a:solidFill>
                <a:effectLst/>
                <a:latin typeface="Times New Roman" panose="02020603050405020304" pitchFamily="18" charset="0"/>
                <a:cs typeface="Times New Roman" panose="02020603050405020304" pitchFamily="18" charset="0"/>
              </a:rPr>
              <a:t> het </a:t>
            </a:r>
            <a:r>
              <a:rPr lang="en-US" sz="1600" b="0" i="0" cap="none" dirty="0" err="1">
                <a:solidFill>
                  <a:schemeClr val="tx1"/>
                </a:solidFill>
                <a:effectLst/>
                <a:latin typeface="Times New Roman" panose="02020603050405020304" pitchFamily="18" charset="0"/>
                <a:cs typeface="Times New Roman" panose="02020603050405020304" pitchFamily="18" charset="0"/>
              </a:rPr>
              <a:t>wandelen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kunnen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gesprekken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vaak</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een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diepgaander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niveau</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bereiken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Doordat</a:t>
            </a:r>
            <a:r>
              <a:rPr lang="en-US" sz="1600" b="0" i="0" cap="none" dirty="0">
                <a:solidFill>
                  <a:schemeClr val="tx1"/>
                </a:solidFill>
                <a:effectLst/>
                <a:latin typeface="Times New Roman" panose="02020603050405020304" pitchFamily="18" charset="0"/>
                <a:cs typeface="Times New Roman" panose="02020603050405020304" pitchFamily="18" charset="0"/>
              </a:rPr>
              <a:t> je </a:t>
            </a:r>
            <a:r>
              <a:rPr lang="en-US" sz="1600" b="0" i="0" cap="none" dirty="0" err="1">
                <a:solidFill>
                  <a:schemeClr val="tx1"/>
                </a:solidFill>
                <a:effectLst/>
                <a:latin typeface="Times New Roman" panose="02020603050405020304" pitchFamily="18" charset="0"/>
                <a:cs typeface="Times New Roman" panose="02020603050405020304" pitchFamily="18" charset="0"/>
              </a:rPr>
              <a:t>elkaar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niet</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rechtstreeks</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aankijkt</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durf</a:t>
            </a:r>
            <a:r>
              <a:rPr lang="en-US" sz="1600" b="0" i="0" cap="none" dirty="0">
                <a:solidFill>
                  <a:schemeClr val="tx1"/>
                </a:solidFill>
                <a:effectLst/>
                <a:latin typeface="Times New Roman" panose="02020603050405020304" pitchFamily="18" charset="0"/>
                <a:cs typeface="Times New Roman" panose="02020603050405020304" pitchFamily="18" charset="0"/>
              </a:rPr>
              <a:t>” je </a:t>
            </a:r>
            <a:r>
              <a:rPr lang="en-US" sz="1600" b="0" i="0" cap="none" dirty="0" err="1">
                <a:solidFill>
                  <a:schemeClr val="tx1"/>
                </a:solidFill>
                <a:effectLst/>
                <a:latin typeface="Times New Roman" panose="02020603050405020304" pitchFamily="18" charset="0"/>
                <a:cs typeface="Times New Roman" panose="02020603050405020304" pitchFamily="18" charset="0"/>
              </a:rPr>
              <a:t>vaak</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iets</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meer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te</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zeggen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en</a:t>
            </a:r>
            <a:r>
              <a:rPr lang="en-US" sz="1600" b="0" i="0" cap="none" dirty="0">
                <a:solidFill>
                  <a:schemeClr val="tx1"/>
                </a:solidFill>
                <a:effectLst/>
                <a:latin typeface="Times New Roman" panose="02020603050405020304" pitchFamily="18" charset="0"/>
                <a:cs typeface="Times New Roman" panose="02020603050405020304" pitchFamily="18" charset="0"/>
              </a:rPr>
              <a:t> trap je minder </a:t>
            </a:r>
            <a:r>
              <a:rPr lang="en-US" sz="1600" b="0" i="0" cap="none" dirty="0" err="1">
                <a:solidFill>
                  <a:schemeClr val="tx1"/>
                </a:solidFill>
                <a:effectLst/>
                <a:latin typeface="Times New Roman" panose="02020603050405020304" pitchFamily="18" charset="0"/>
                <a:cs typeface="Times New Roman" panose="02020603050405020304" pitchFamily="18" charset="0"/>
              </a:rPr>
              <a:t>snel</a:t>
            </a:r>
            <a:r>
              <a:rPr lang="en-US" sz="1600" b="0" i="0" cap="none" dirty="0">
                <a:solidFill>
                  <a:schemeClr val="tx1"/>
                </a:solidFill>
                <a:effectLst/>
                <a:latin typeface="Times New Roman" panose="02020603050405020304" pitchFamily="18" charset="0"/>
                <a:cs typeface="Times New Roman" panose="02020603050405020304" pitchFamily="18" charset="0"/>
              </a:rPr>
              <a:t> op de rem.</a:t>
            </a:r>
          </a:p>
          <a:p>
            <a:pPr indent="-228600">
              <a:lnSpc>
                <a:spcPct val="110000"/>
              </a:lnSpc>
              <a:buFont typeface="Arial" panose="020B0604020202020204" pitchFamily="34" charset="0"/>
              <a:buChar char="•"/>
            </a:pPr>
            <a:r>
              <a:rPr lang="en-US" sz="1600" b="0" i="0" cap="none" dirty="0" err="1">
                <a:solidFill>
                  <a:schemeClr val="tx1"/>
                </a:solidFill>
                <a:effectLst/>
                <a:latin typeface="Times New Roman" panose="02020603050405020304" pitchFamily="18" charset="0"/>
                <a:cs typeface="Times New Roman" panose="02020603050405020304" pitchFamily="18" charset="0"/>
              </a:rPr>
              <a:t>Voor</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kinderen</a:t>
            </a:r>
            <a:r>
              <a:rPr lang="en-US" sz="1600" b="0" i="0" cap="none" dirty="0">
                <a:solidFill>
                  <a:schemeClr val="tx1"/>
                </a:solidFill>
                <a:effectLst/>
                <a:latin typeface="Times New Roman" panose="02020603050405020304" pitchFamily="18" charset="0"/>
                <a:cs typeface="Times New Roman" panose="02020603050405020304" pitchFamily="18" charset="0"/>
              </a:rPr>
              <a:t> die </a:t>
            </a:r>
            <a:r>
              <a:rPr lang="en-US" sz="1600" b="0" i="0" cap="none" dirty="0" err="1">
                <a:solidFill>
                  <a:schemeClr val="tx1"/>
                </a:solidFill>
                <a:effectLst/>
                <a:latin typeface="Times New Roman" panose="02020603050405020304" pitchFamily="18" charset="0"/>
                <a:cs typeface="Times New Roman" panose="02020603050405020304" pitchFamily="18" charset="0"/>
              </a:rPr>
              <a:t>prikkelgevoelig</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zijn</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brengt</a:t>
            </a:r>
            <a:r>
              <a:rPr lang="en-US" sz="1600" b="0" i="0" cap="none" dirty="0">
                <a:solidFill>
                  <a:schemeClr val="tx1"/>
                </a:solidFill>
                <a:effectLst/>
                <a:latin typeface="Times New Roman" panose="02020603050405020304" pitchFamily="18" charset="0"/>
                <a:cs typeface="Times New Roman" panose="02020603050405020304" pitchFamily="18" charset="0"/>
              </a:rPr>
              <a:t> de </a:t>
            </a:r>
            <a:r>
              <a:rPr lang="en-US" sz="1600" b="0" i="0" cap="none" dirty="0" err="1">
                <a:solidFill>
                  <a:schemeClr val="tx1"/>
                </a:solidFill>
                <a:effectLst/>
                <a:latin typeface="Times New Roman" panose="02020603050405020304" pitchFamily="18" charset="0"/>
                <a:cs typeface="Times New Roman" panose="02020603050405020304" pitchFamily="18" charset="0"/>
              </a:rPr>
              <a:t>natuur</a:t>
            </a:r>
            <a:r>
              <a:rPr lang="en-US" sz="1600" b="0" i="0" cap="none" dirty="0">
                <a:solidFill>
                  <a:schemeClr val="tx1"/>
                </a:solidFill>
                <a:effectLst/>
                <a:latin typeface="Times New Roman" panose="02020603050405020304" pitchFamily="18" charset="0"/>
                <a:cs typeface="Times New Roman" panose="02020603050405020304" pitchFamily="18" charset="0"/>
              </a:rPr>
              <a:t> rust met </a:t>
            </a:r>
            <a:r>
              <a:rPr lang="en-US" sz="1600" b="0" i="0" cap="none" dirty="0" err="1">
                <a:solidFill>
                  <a:schemeClr val="tx1"/>
                </a:solidFill>
                <a:effectLst/>
                <a:latin typeface="Times New Roman" panose="02020603050405020304" pitchFamily="18" charset="0"/>
                <a:cs typeface="Times New Roman" panose="02020603050405020304" pitchFamily="18" charset="0"/>
              </a:rPr>
              <a:t>zich</a:t>
            </a:r>
            <a:r>
              <a:rPr lang="en-US" sz="1600" b="0" i="0" cap="none" dirty="0">
                <a:solidFill>
                  <a:schemeClr val="tx1"/>
                </a:solidFill>
                <a:effectLst/>
                <a:latin typeface="Times New Roman" panose="02020603050405020304" pitchFamily="18" charset="0"/>
                <a:cs typeface="Times New Roman" panose="02020603050405020304" pitchFamily="18" charset="0"/>
              </a:rPr>
              <a:t> mee. En </a:t>
            </a:r>
            <a:r>
              <a:rPr lang="en-US" sz="1600" b="0" i="0" cap="none" dirty="0" err="1">
                <a:solidFill>
                  <a:schemeClr val="tx1"/>
                </a:solidFill>
                <a:effectLst/>
                <a:latin typeface="Times New Roman" panose="02020603050405020304" pitchFamily="18" charset="0"/>
                <a:cs typeface="Times New Roman" panose="02020603050405020304" pitchFamily="18" charset="0"/>
              </a:rPr>
              <a:t>moeten</a:t>
            </a:r>
            <a:r>
              <a:rPr lang="en-US" sz="1600" b="0" i="0" cap="none" dirty="0">
                <a:solidFill>
                  <a:schemeClr val="tx1"/>
                </a:solidFill>
                <a:effectLst/>
                <a:latin typeface="Times New Roman" panose="02020603050405020304" pitchFamily="18" charset="0"/>
                <a:cs typeface="Times New Roman" panose="02020603050405020304" pitchFamily="18" charset="0"/>
              </a:rPr>
              <a:t> ze even wat </a:t>
            </a:r>
            <a:r>
              <a:rPr lang="en-US" sz="1600" b="0" i="0" cap="none" dirty="0" err="1">
                <a:solidFill>
                  <a:schemeClr val="tx1"/>
                </a:solidFill>
                <a:effectLst/>
                <a:latin typeface="Times New Roman" panose="02020603050405020304" pitchFamily="18" charset="0"/>
                <a:cs typeface="Times New Roman" panose="02020603050405020304" pitchFamily="18" charset="0"/>
              </a:rPr>
              <a:t>energie</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kwijt</a:t>
            </a:r>
            <a:r>
              <a:rPr lang="en-US" sz="1600" b="0" i="0" cap="none" dirty="0">
                <a:solidFill>
                  <a:schemeClr val="tx1"/>
                </a:solidFill>
                <a:effectLst/>
                <a:latin typeface="Times New Roman" panose="02020603050405020304" pitchFamily="18" charset="0"/>
                <a:cs typeface="Times New Roman" panose="02020603050405020304" pitchFamily="18" charset="0"/>
              </a:rPr>
              <a:t> dan is </a:t>
            </a:r>
            <a:r>
              <a:rPr lang="en-US" sz="1600" b="0" i="0" cap="none" dirty="0" err="1">
                <a:solidFill>
                  <a:schemeClr val="tx1"/>
                </a:solidFill>
                <a:effectLst/>
                <a:latin typeface="Times New Roman" panose="02020603050405020304" pitchFamily="18" charset="0"/>
                <a:cs typeface="Times New Roman" panose="02020603050405020304" pitchFamily="18" charset="0"/>
              </a:rPr>
              <a:t>daar</a:t>
            </a:r>
            <a:r>
              <a:rPr lang="en-US" sz="1600" b="0" i="0" cap="none" dirty="0">
                <a:solidFill>
                  <a:schemeClr val="tx1"/>
                </a:solidFill>
                <a:effectLst/>
                <a:latin typeface="Times New Roman" panose="02020603050405020304" pitchFamily="18" charset="0"/>
                <a:cs typeface="Times New Roman" panose="02020603050405020304" pitchFamily="18" charset="0"/>
              </a:rPr>
              <a:t> alle </a:t>
            </a:r>
            <a:r>
              <a:rPr lang="en-US" sz="1600" b="0" i="0" cap="none" dirty="0" err="1">
                <a:solidFill>
                  <a:schemeClr val="tx1"/>
                </a:solidFill>
                <a:effectLst/>
                <a:latin typeface="Times New Roman" panose="02020603050405020304" pitchFamily="18" charset="0"/>
                <a:cs typeface="Times New Roman" panose="02020603050405020304" pitchFamily="18" charset="0"/>
              </a:rPr>
              <a:t>ruimte</a:t>
            </a:r>
            <a:r>
              <a:rPr lang="en-US" sz="1600" b="0" i="0" cap="none" dirty="0">
                <a:solidFill>
                  <a:schemeClr val="tx1"/>
                </a:solidFill>
                <a:effectLst/>
                <a:latin typeface="Times New Roman" panose="02020603050405020304" pitchFamily="18" charset="0"/>
                <a:cs typeface="Times New Roman" panose="02020603050405020304" pitchFamily="18" charset="0"/>
              </a:rPr>
              <a:t> </a:t>
            </a:r>
            <a:r>
              <a:rPr lang="en-US" sz="1600" b="0" i="0" cap="none" dirty="0" err="1">
                <a:solidFill>
                  <a:schemeClr val="tx1"/>
                </a:solidFill>
                <a:effectLst/>
                <a:latin typeface="Times New Roman" panose="02020603050405020304" pitchFamily="18" charset="0"/>
                <a:cs typeface="Times New Roman" panose="02020603050405020304" pitchFamily="18" charset="0"/>
              </a:rPr>
              <a:t>voor</a:t>
            </a:r>
            <a:r>
              <a:rPr lang="en-US" sz="1600" b="0" i="0" cap="none" dirty="0">
                <a:solidFill>
                  <a:schemeClr val="tx1"/>
                </a:solidFill>
                <a:effectLst/>
                <a:latin typeface="Times New Roman" panose="02020603050405020304" pitchFamily="18" charset="0"/>
                <a:cs typeface="Times New Roman" panose="02020603050405020304" pitchFamily="18" charset="0"/>
              </a:rPr>
              <a:t>.</a:t>
            </a:r>
            <a:r>
              <a:rPr lang="en-US" sz="1600" b="1" i="0" cap="none" dirty="0">
                <a:solidFill>
                  <a:schemeClr val="tx1"/>
                </a:solidFill>
                <a:effectLst/>
                <a:latin typeface="Times New Roman" panose="02020603050405020304" pitchFamily="18" charset="0"/>
                <a:cs typeface="Times New Roman" panose="02020603050405020304" pitchFamily="18" charset="0"/>
              </a:rPr>
              <a:t> </a:t>
            </a:r>
            <a:endParaRPr lang="en-US" sz="1600" b="0" i="0" cap="none" dirty="0">
              <a:solidFill>
                <a:schemeClr val="tx1"/>
              </a:solidFill>
              <a:effectLst/>
              <a:latin typeface="Times New Roman" panose="02020603050405020304" pitchFamily="18" charset="0"/>
              <a:cs typeface="Times New Roman" panose="02020603050405020304" pitchFamily="18" charset="0"/>
            </a:endParaRPr>
          </a:p>
          <a:p>
            <a:pPr indent="-228600">
              <a:lnSpc>
                <a:spcPct val="110000"/>
              </a:lnSpc>
              <a:buFont typeface="Arial" panose="020B0604020202020204" pitchFamily="34" charset="0"/>
              <a:buChar char="•"/>
            </a:pPr>
            <a:endParaRPr lang="en-US" sz="1400" dirty="0">
              <a:solidFill>
                <a:schemeClr val="tx1"/>
              </a:solidFill>
            </a:endParaRPr>
          </a:p>
        </p:txBody>
      </p:sp>
      <p:pic>
        <p:nvPicPr>
          <p:cNvPr id="5" name="Afbeelding 4" descr="Afbeelding met gras, boom, buiten, kind&#10;&#10;Automatisch gegenereerde beschrijving">
            <a:extLst>
              <a:ext uri="{FF2B5EF4-FFF2-40B4-BE49-F238E27FC236}">
                <a16:creationId xmlns:a16="http://schemas.microsoft.com/office/drawing/2014/main" id="{217D5842-C290-B4E7-077E-B2EB7F98C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81947"/>
            <a:ext cx="5456279" cy="306915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16"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42648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3"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4" name="Group 58">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60" name="Group 59">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2"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3"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4"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9"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1" name="Group 60">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2"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sp>
        <p:nvSpPr>
          <p:cNvPr id="2" name="Titel 1">
            <a:extLst>
              <a:ext uri="{FF2B5EF4-FFF2-40B4-BE49-F238E27FC236}">
                <a16:creationId xmlns:a16="http://schemas.microsoft.com/office/drawing/2014/main" id="{C4C9FE8A-1C19-EC01-27F2-17BB8D9BEC4C}"/>
              </a:ext>
            </a:extLst>
          </p:cNvPr>
          <p:cNvSpPr>
            <a:spLocks noGrp="1"/>
          </p:cNvSpPr>
          <p:nvPr>
            <p:ph type="title"/>
          </p:nvPr>
        </p:nvSpPr>
        <p:spPr>
          <a:xfrm>
            <a:off x="1141412" y="618518"/>
            <a:ext cx="5894387" cy="1478570"/>
          </a:xfrm>
        </p:spPr>
        <p:txBody>
          <a:bodyPr vert="horz" lIns="91440" tIns="45720" rIns="91440" bIns="45720" rtlCol="0" anchor="b">
            <a:normAutofit/>
          </a:bodyPr>
          <a:lstStyle/>
          <a:p>
            <a:r>
              <a:rPr lang="en-US" sz="3600" dirty="0">
                <a:latin typeface="Times New Roman" panose="02020603050405020304" pitchFamily="18" charset="0"/>
                <a:cs typeface="Times New Roman" panose="02020603050405020304" pitchFamily="18" charset="0"/>
              </a:rPr>
              <a:t>Als we </a:t>
            </a:r>
            <a:r>
              <a:rPr lang="en-US" sz="3600" dirty="0" err="1">
                <a:latin typeface="Times New Roman" panose="02020603050405020304" pitchFamily="18" charset="0"/>
                <a:cs typeface="Times New Roman" panose="02020603050405020304" pitchFamily="18" charset="0"/>
              </a:rPr>
              <a:t>ons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doel</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bereikt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hebben</a:t>
            </a:r>
            <a:r>
              <a:rPr lang="en-US" sz="3600" dirty="0">
                <a:latin typeface="Times New Roman" panose="02020603050405020304" pitchFamily="18" charset="0"/>
                <a:cs typeface="Times New Roman" panose="02020603050405020304" pitchFamily="18" charset="0"/>
              </a:rPr>
              <a:t>.</a:t>
            </a:r>
          </a:p>
        </p:txBody>
      </p:sp>
      <p:sp>
        <p:nvSpPr>
          <p:cNvPr id="4" name="Tijdelijke aanduiding voor tekst 3">
            <a:extLst>
              <a:ext uri="{FF2B5EF4-FFF2-40B4-BE49-F238E27FC236}">
                <a16:creationId xmlns:a16="http://schemas.microsoft.com/office/drawing/2014/main" id="{B1918AC7-0233-A576-60EC-D31F67BE6987}"/>
              </a:ext>
            </a:extLst>
          </p:cNvPr>
          <p:cNvSpPr>
            <a:spLocks noGrp="1"/>
          </p:cNvSpPr>
          <p:nvPr>
            <p:ph type="body" sz="half" idx="2"/>
          </p:nvPr>
        </p:nvSpPr>
        <p:spPr>
          <a:xfrm>
            <a:off x="1141412" y="2249487"/>
            <a:ext cx="5894388" cy="3541714"/>
          </a:xfrm>
        </p:spPr>
        <p:txBody>
          <a:bodyPr vert="horz" lIns="91440" tIns="45720" rIns="91440" bIns="45720" rtlCol="0">
            <a:normAutofit/>
          </a:bodyPr>
          <a:lstStyle/>
          <a:p>
            <a:r>
              <a:rPr lang="en-US" dirty="0">
                <a:latin typeface="Times New Roman" panose="02020603050405020304" pitchFamily="18" charset="0"/>
                <a:cs typeface="Times New Roman" panose="02020603050405020304" pitchFamily="18" charset="0"/>
              </a:rPr>
              <a:t>Als we </a:t>
            </a:r>
            <a:r>
              <a:rPr lang="en-US" dirty="0" err="1">
                <a:latin typeface="Times New Roman" panose="02020603050405020304" pitchFamily="18" charset="0"/>
                <a:cs typeface="Times New Roman" panose="02020603050405020304" pitchFamily="18" charset="0"/>
              </a:rPr>
              <a:t>samen</a:t>
            </a:r>
            <a:r>
              <a:rPr lang="en-US" dirty="0">
                <a:latin typeface="Times New Roman" panose="02020603050405020304" pitchFamily="18" charset="0"/>
                <a:cs typeface="Times New Roman" panose="02020603050405020304" pitchFamily="18" charset="0"/>
              </a:rPr>
              <a:t> op </a:t>
            </a:r>
            <a:r>
              <a:rPr lang="en-US" dirty="0" err="1">
                <a:latin typeface="Times New Roman" panose="02020603050405020304" pitchFamily="18" charset="0"/>
                <a:cs typeface="Times New Roman" panose="02020603050405020304" pitchFamily="18" charset="0"/>
              </a:rPr>
              <a:t>een</a:t>
            </a:r>
            <a:r>
              <a:rPr lang="en-US" dirty="0">
                <a:latin typeface="Times New Roman" panose="02020603050405020304" pitchFamily="18" charset="0"/>
                <a:cs typeface="Times New Roman" panose="02020603050405020304" pitchFamily="18" charset="0"/>
              </a:rPr>
              <a:t> punt </a:t>
            </a:r>
            <a:r>
              <a:rPr lang="en-US" dirty="0" err="1">
                <a:latin typeface="Times New Roman" panose="02020603050405020304" pitchFamily="18" charset="0"/>
                <a:cs typeface="Times New Roman" panose="02020603050405020304" pitchFamily="18" charset="0"/>
              </a:rPr>
              <a:t>zijn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gekomen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a:t>
            </a:r>
            <a:r>
              <a:rPr lang="en-US" dirty="0">
                <a:latin typeface="Times New Roman" panose="02020603050405020304" pitchFamily="18" charset="0"/>
                <a:cs typeface="Times New Roman" panose="02020603050405020304" pitchFamily="18" charset="0"/>
              </a:rPr>
              <a:t> we </a:t>
            </a:r>
            <a:r>
              <a:rPr lang="en-US" dirty="0" err="1">
                <a:latin typeface="Times New Roman" panose="02020603050405020304" pitchFamily="18" charset="0"/>
                <a:cs typeface="Times New Roman" panose="02020603050405020304" pitchFamily="18" charset="0"/>
              </a:rPr>
              <a:t>ons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bereikt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hebben</a:t>
            </a:r>
            <a:r>
              <a:rPr lang="en-US" dirty="0">
                <a:latin typeface="Times New Roman" panose="02020603050405020304" pitchFamily="18" charset="0"/>
                <a:cs typeface="Times New Roman" panose="02020603050405020304" pitchFamily="18" charset="0"/>
              </a:rPr>
              <a:t> dan </a:t>
            </a:r>
            <a:r>
              <a:rPr lang="en-US" dirty="0" err="1">
                <a:latin typeface="Times New Roman" panose="02020603050405020304" pitchFamily="18" charset="0"/>
                <a:cs typeface="Times New Roman" panose="02020603050405020304" pitchFamily="18" charset="0"/>
              </a:rPr>
              <a:t>sluiten</a:t>
            </a:r>
            <a:r>
              <a:rPr lang="en-US" dirty="0">
                <a:latin typeface="Times New Roman" panose="02020603050405020304" pitchFamily="18" charset="0"/>
                <a:cs typeface="Times New Roman" panose="02020603050405020304" pitchFamily="18" charset="0"/>
              </a:rPr>
              <a:t> we </a:t>
            </a:r>
            <a:r>
              <a:rPr lang="en-US" dirty="0" err="1">
                <a:latin typeface="Times New Roman" panose="02020603050405020304" pitchFamily="18" charset="0"/>
                <a:cs typeface="Times New Roman" panose="02020603050405020304" pitchFamily="18" charset="0"/>
              </a:rPr>
              <a:t>feestelijk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af</a:t>
            </a:r>
            <a:r>
              <a:rPr lang="en-US" dirty="0">
                <a:latin typeface="Times New Roman" panose="02020603050405020304" pitchFamily="18" charset="0"/>
                <a:cs typeface="Times New Roman" panose="02020603050405020304" pitchFamily="18" charset="0"/>
              </a:rPr>
              <a:t>. Het kind </a:t>
            </a:r>
            <a:r>
              <a:rPr lang="en-US" dirty="0" err="1">
                <a:latin typeface="Times New Roman" panose="02020603050405020304" pitchFamily="18" charset="0"/>
                <a:cs typeface="Times New Roman" panose="02020603050405020304" pitchFamily="18" charset="0"/>
              </a:rPr>
              <a:t>heeft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namelijk</a:t>
            </a:r>
            <a:r>
              <a:rPr lang="en-US" dirty="0">
                <a:latin typeface="Times New Roman" panose="02020603050405020304" pitchFamily="18" charset="0"/>
                <a:cs typeface="Times New Roman" panose="02020603050405020304" pitchFamily="18" charset="0"/>
              </a:rPr>
              <a:t> hard </a:t>
            </a:r>
            <a:r>
              <a:rPr lang="en-US" dirty="0" err="1">
                <a:latin typeface="Times New Roman" panose="02020603050405020304" pitchFamily="18" charset="0"/>
                <a:cs typeface="Times New Roman" panose="02020603050405020304" pitchFamily="18" charset="0"/>
              </a:rPr>
              <a:t>aan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zichzelf</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gewerkt</a:t>
            </a:r>
            <a:r>
              <a:rPr lang="en-US" dirty="0">
                <a:latin typeface="Times New Roman" panose="02020603050405020304" pitchFamily="18" charset="0"/>
                <a:cs typeface="Times New Roman" panose="02020603050405020304" pitchFamily="18" charset="0"/>
              </a:rPr>
              <a:t> om </a:t>
            </a:r>
            <a:r>
              <a:rPr lang="en-US" dirty="0" err="1">
                <a:latin typeface="Times New Roman" panose="02020603050405020304" pitchFamily="18" charset="0"/>
                <a:cs typeface="Times New Roman" panose="02020603050405020304" pitchFamily="18" charset="0"/>
              </a:rPr>
              <a:t>inzicht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krijgen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a:t>
            </a:r>
            <a:r>
              <a:rPr lang="en-US" dirty="0">
                <a:latin typeface="Times New Roman" panose="02020603050405020304" pitchFamily="18" charset="0"/>
                <a:cs typeface="Times New Roman" panose="02020603050405020304" pitchFamily="18" charset="0"/>
              </a:rPr>
              <a:t> mag </a:t>
            </a:r>
            <a:r>
              <a:rPr lang="en-US" dirty="0" err="1">
                <a:latin typeface="Times New Roman" panose="02020603050405020304" pitchFamily="18" charset="0"/>
                <a:cs typeface="Times New Roman" panose="02020603050405020304" pitchFamily="18" charset="0"/>
              </a:rPr>
              <a:t>gevierd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worden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Ouders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worden</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laatste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sessie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uitgenodigd</a:t>
            </a:r>
            <a:r>
              <a:rPr lang="en-US" dirty="0">
                <a:latin typeface="Times New Roman" panose="02020603050405020304" pitchFamily="18" charset="0"/>
                <a:cs typeface="Times New Roman" panose="02020603050405020304" pitchFamily="18" charset="0"/>
              </a:rPr>
              <a:t> om het coach </a:t>
            </a:r>
            <a:r>
              <a:rPr lang="en-US" dirty="0" err="1">
                <a:latin typeface="Times New Roman" panose="02020603050405020304" pitchFamily="18" charset="0"/>
                <a:cs typeface="Times New Roman" panose="02020603050405020304" pitchFamily="18" charset="0"/>
              </a:rPr>
              <a:t>traject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feestelijk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af</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sluiten</a:t>
            </a:r>
            <a:r>
              <a:rPr lang="en-US" dirty="0">
                <a:latin typeface="Times New Roman" panose="02020603050405020304" pitchFamily="18" charset="0"/>
                <a:cs typeface="Times New Roman" panose="02020603050405020304" pitchFamily="18" charset="0"/>
              </a:rPr>
              <a:t>. Elk kind </a:t>
            </a:r>
            <a:r>
              <a:rPr lang="en-US" dirty="0" err="1">
                <a:latin typeface="Times New Roman" panose="02020603050405020304" pitchFamily="18" charset="0"/>
                <a:cs typeface="Times New Roman" panose="02020603050405020304" pitchFamily="18" charset="0"/>
              </a:rPr>
              <a:t>heeft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schriftje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waarin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staat</a:t>
            </a:r>
            <a:r>
              <a:rPr lang="en-US" dirty="0">
                <a:latin typeface="Times New Roman" panose="02020603050405020304" pitchFamily="18" charset="0"/>
                <a:cs typeface="Times New Roman" panose="02020603050405020304" pitchFamily="18" charset="0"/>
              </a:rPr>
              <a:t> wat er </a:t>
            </a:r>
            <a:r>
              <a:rPr lang="en-US" dirty="0" err="1">
                <a:latin typeface="Times New Roman" panose="02020603050405020304" pitchFamily="18" charset="0"/>
                <a:cs typeface="Times New Roman" panose="02020603050405020304" pitchFamily="18" charset="0"/>
              </a:rPr>
              <a:t>elke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sessie</a:t>
            </a:r>
            <a:r>
              <a:rPr lang="en-US" dirty="0">
                <a:latin typeface="Times New Roman" panose="02020603050405020304" pitchFamily="18" charset="0"/>
                <a:cs typeface="Times New Roman" panose="02020603050405020304" pitchFamily="18" charset="0"/>
              </a:rPr>
              <a:t> is </a:t>
            </a:r>
            <a:r>
              <a:rPr lang="en-US" dirty="0" err="1">
                <a:latin typeface="Times New Roman" panose="02020603050405020304" pitchFamily="18" charset="0"/>
                <a:cs typeface="Times New Roman" panose="02020603050405020304" pitchFamily="18" charset="0"/>
              </a:rPr>
              <a:t>gedaan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Deze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laatste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sessie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vertellen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kinderen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zelf</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aan</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ouders</a:t>
            </a:r>
            <a:r>
              <a:rPr lang="en-US" dirty="0">
                <a:latin typeface="Times New Roman" panose="02020603050405020304" pitchFamily="18" charset="0"/>
                <a:cs typeface="Times New Roman" panose="02020603050405020304" pitchFamily="18" charset="0"/>
              </a:rPr>
              <a:t> wat ze </a:t>
            </a:r>
            <a:r>
              <a:rPr lang="en-US" dirty="0" err="1">
                <a:latin typeface="Times New Roman" panose="02020603050405020304" pitchFamily="18" charset="0"/>
                <a:cs typeface="Times New Roman" panose="02020603050405020304" pitchFamily="18" charset="0"/>
              </a:rPr>
              <a:t>allemaal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gedaan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hebben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a:t>
            </a:r>
            <a:r>
              <a:rPr lang="en-US" dirty="0">
                <a:latin typeface="Times New Roman" panose="02020603050405020304" pitchFamily="18" charset="0"/>
                <a:cs typeface="Times New Roman" panose="02020603050405020304" pitchFamily="18" charset="0"/>
              </a:rPr>
              <a:t> wat ze </a:t>
            </a:r>
            <a:r>
              <a:rPr lang="en-US" dirty="0" err="1">
                <a:latin typeface="Times New Roman" panose="02020603050405020304" pitchFamily="18" charset="0"/>
                <a:cs typeface="Times New Roman" panose="02020603050405020304" pitchFamily="18" charset="0"/>
              </a:rPr>
              <a:t>daarvan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vonden</a:t>
            </a:r>
            <a:r>
              <a:rPr lang="en-US" dirty="0">
                <a:latin typeface="Times New Roman" panose="02020603050405020304" pitchFamily="18" charset="0"/>
                <a:cs typeface="Times New Roman" panose="02020603050405020304" pitchFamily="18" charset="0"/>
              </a:rPr>
              <a:t>.</a:t>
            </a:r>
          </a:p>
        </p:txBody>
      </p:sp>
      <p:pic>
        <p:nvPicPr>
          <p:cNvPr id="6" name="Tijdelijke aanduiding voor inhoud 5" descr="Zak met ballonnen en vuurwerk">
            <a:extLst>
              <a:ext uri="{FF2B5EF4-FFF2-40B4-BE49-F238E27FC236}">
                <a16:creationId xmlns:a16="http://schemas.microsoft.com/office/drawing/2014/main" id="{7D697745-94AD-108E-7EE0-021CFF38B06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7788" r="11450" b="1"/>
          <a:stretch/>
        </p:blipFill>
        <p:spPr>
          <a:xfrm>
            <a:off x="7619998" y="780235"/>
            <a:ext cx="3425199" cy="484033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26717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Kinderen in superheldenkostuum">
            <a:extLst>
              <a:ext uri="{FF2B5EF4-FFF2-40B4-BE49-F238E27FC236}">
                <a16:creationId xmlns:a16="http://schemas.microsoft.com/office/drawing/2014/main" id="{19F5F7B7-B5F7-662E-C8F4-AB774F8F4BAB}"/>
              </a:ext>
            </a:extLst>
          </p:cNvPr>
          <p:cNvPicPr>
            <a:picLocks noChangeAspect="1"/>
          </p:cNvPicPr>
          <p:nvPr/>
        </p:nvPicPr>
        <p:blipFill rotWithShape="1">
          <a:blip r:embed="rId2">
            <a:extLst>
              <a:ext uri="{28A0092B-C50C-407E-A947-70E740481C1C}">
                <a14:useLocalDpi xmlns:a14="http://schemas.microsoft.com/office/drawing/2010/main" val="0"/>
              </a:ext>
            </a:extLst>
          </a:blip>
          <a:srcRect t="12827" r="-1" b="5035"/>
          <a:stretch/>
        </p:blipFill>
        <p:spPr>
          <a:xfrm>
            <a:off x="20" y="10"/>
            <a:ext cx="12188932" cy="6857990"/>
          </a:xfrm>
          <a:prstGeom prst="rect">
            <a:avLst/>
          </a:prstGeom>
        </p:spPr>
      </p:pic>
      <p:sp>
        <p:nvSpPr>
          <p:cNvPr id="2" name="Titel 1">
            <a:extLst>
              <a:ext uri="{FF2B5EF4-FFF2-40B4-BE49-F238E27FC236}">
                <a16:creationId xmlns:a16="http://schemas.microsoft.com/office/drawing/2014/main" id="{83A0270A-AC6D-793A-0BA0-6C1026FFCB7E}"/>
              </a:ext>
            </a:extLst>
          </p:cNvPr>
          <p:cNvSpPr>
            <a:spLocks noGrp="1"/>
          </p:cNvSpPr>
          <p:nvPr>
            <p:ph type="title"/>
          </p:nvPr>
        </p:nvSpPr>
        <p:spPr>
          <a:xfrm>
            <a:off x="1524000" y="4416721"/>
            <a:ext cx="9144000" cy="1152663"/>
          </a:xfrm>
        </p:spPr>
        <p:txBody>
          <a:bodyPr vert="horz" lIns="91440" tIns="45720" rIns="91440" bIns="45720" rtlCol="0" anchor="b">
            <a:normAutofit fontScale="90000"/>
          </a:bodyPr>
          <a:lstStyle/>
          <a:p>
            <a:pPr algn="ctr"/>
            <a:r>
              <a:rPr lang="en-US" sz="4800" kern="1200" dirty="0">
                <a:latin typeface="Times New Roman" panose="02020603050405020304" pitchFamily="18" charset="0"/>
                <a:cs typeface="Times New Roman" panose="02020603050405020304" pitchFamily="18" charset="0"/>
              </a:rPr>
              <a:t>Kind in </a:t>
            </a:r>
            <a:r>
              <a:rPr lang="en-US" sz="4800" kern="1200" dirty="0" err="1">
                <a:latin typeface="Times New Roman" panose="02020603050405020304" pitchFamily="18" charset="0"/>
                <a:cs typeface="Times New Roman" panose="02020603050405020304" pitchFamily="18" charset="0"/>
              </a:rPr>
              <a:t>zijn</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kracht</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zetten</a:t>
            </a:r>
            <a:r>
              <a:rPr lang="en-US" sz="4800" kern="1200" dirty="0">
                <a:latin typeface="+mj-lt"/>
                <a:ea typeface="+mj-ea"/>
                <a:cs typeface="+mj-cs"/>
              </a:rPr>
              <a:t>.</a:t>
            </a:r>
          </a:p>
        </p:txBody>
      </p:sp>
    </p:spTree>
    <p:extLst>
      <p:ext uri="{BB962C8B-B14F-4D97-AF65-F5344CB8AC3E}">
        <p14:creationId xmlns:p14="http://schemas.microsoft.com/office/powerpoint/2010/main" val="406588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el 1">
            <a:extLst>
              <a:ext uri="{FF2B5EF4-FFF2-40B4-BE49-F238E27FC236}">
                <a16:creationId xmlns:a16="http://schemas.microsoft.com/office/drawing/2014/main" id="{E08CCA79-2D28-FDF2-3304-442762D45A3E}"/>
              </a:ext>
            </a:extLst>
          </p:cNvPr>
          <p:cNvSpPr>
            <a:spLocks noGrp="1"/>
          </p:cNvSpPr>
          <p:nvPr>
            <p:ph type="ctrTitle"/>
          </p:nvPr>
        </p:nvSpPr>
        <p:spPr>
          <a:xfrm>
            <a:off x="6510337" y="1030288"/>
            <a:ext cx="4052887" cy="2387600"/>
          </a:xfrm>
        </p:spPr>
        <p:txBody>
          <a:bodyPr>
            <a:normAutofit/>
          </a:bodyPr>
          <a:lstStyle/>
          <a:p>
            <a:r>
              <a:rPr lang="nl-NL" sz="3200" dirty="0">
                <a:latin typeface="Times New Roman" panose="02020603050405020304" pitchFamily="18" charset="0"/>
                <a:cs typeface="Times New Roman" panose="02020603050405020304" pitchFamily="18" charset="0"/>
              </a:rPr>
              <a:t>Kinderen die, om welke reden dan ook, vastlopen.</a:t>
            </a:r>
          </a:p>
        </p:txBody>
      </p:sp>
      <p:sp>
        <p:nvSpPr>
          <p:cNvPr id="3" name="Ondertitel 2">
            <a:extLst>
              <a:ext uri="{FF2B5EF4-FFF2-40B4-BE49-F238E27FC236}">
                <a16:creationId xmlns:a16="http://schemas.microsoft.com/office/drawing/2014/main" id="{232B0EEA-D0B4-5827-E5E7-9F8EA0313A2A}"/>
              </a:ext>
            </a:extLst>
          </p:cNvPr>
          <p:cNvSpPr>
            <a:spLocks noGrp="1"/>
          </p:cNvSpPr>
          <p:nvPr>
            <p:ph type="subTitle" idx="1"/>
          </p:nvPr>
        </p:nvSpPr>
        <p:spPr>
          <a:xfrm>
            <a:off x="6585702" y="3602038"/>
            <a:ext cx="4082297" cy="1655762"/>
          </a:xfrm>
        </p:spPr>
        <p:txBody>
          <a:bodyPr>
            <a:normAutofit/>
          </a:bodyPr>
          <a:lstStyle/>
          <a:p>
            <a:pPr>
              <a:lnSpc>
                <a:spcPct val="110000"/>
              </a:lnSpc>
            </a:pPr>
            <a:r>
              <a:rPr lang="nl-NL" sz="1600" cap="none" dirty="0">
                <a:solidFill>
                  <a:schemeClr val="tx1"/>
                </a:solidFill>
                <a:latin typeface="Times New Roman" panose="02020603050405020304" pitchFamily="18" charset="0"/>
                <a:cs typeface="Times New Roman" panose="02020603050405020304" pitchFamily="18" charset="0"/>
              </a:rPr>
              <a:t>Een kindercoach kan inzicht geven in hun gevoelens en hoe daar mee om te gaan.</a:t>
            </a:r>
          </a:p>
          <a:p>
            <a:pPr>
              <a:lnSpc>
                <a:spcPct val="110000"/>
              </a:lnSpc>
            </a:pPr>
            <a:r>
              <a:rPr lang="nl-NL" sz="1600" cap="none" dirty="0">
                <a:solidFill>
                  <a:schemeClr val="tx1"/>
                </a:solidFill>
                <a:latin typeface="Times New Roman" panose="02020603050405020304" pitchFamily="18" charset="0"/>
                <a:cs typeface="Times New Roman" panose="02020603050405020304" pitchFamily="18" charset="0"/>
              </a:rPr>
              <a:t>Een kindercoach kan vanuit het kind “vertalen” naar ouders, maar ook naar leerkracht of pedagogisch medewerkers.</a:t>
            </a:r>
          </a:p>
        </p:txBody>
      </p:sp>
      <p:pic>
        <p:nvPicPr>
          <p:cNvPr id="5" name="Afbeelding 4" descr="Kind met zwarte jas">
            <a:extLst>
              <a:ext uri="{FF2B5EF4-FFF2-40B4-BE49-F238E27FC236}">
                <a16:creationId xmlns:a16="http://schemas.microsoft.com/office/drawing/2014/main" id="{0C41015F-08B8-97D4-4EE2-0964B43527FE}"/>
              </a:ext>
            </a:extLst>
          </p:cNvPr>
          <p:cNvPicPr>
            <a:picLocks noChangeAspect="1"/>
          </p:cNvPicPr>
          <p:nvPr/>
        </p:nvPicPr>
        <p:blipFill rotWithShape="1">
          <a:blip r:embed="rId4">
            <a:extLst>
              <a:ext uri="{28A0092B-C50C-407E-A947-70E740481C1C}">
                <a14:useLocalDpi xmlns:a14="http://schemas.microsoft.com/office/drawing/2010/main" val="0"/>
              </a:ext>
            </a:extLst>
          </a:blip>
          <a:srcRect l="34368" r="6243" b="-1"/>
          <a:stretch/>
        </p:blipFill>
        <p:spPr>
          <a:xfrm>
            <a:off x="-5597" y="10"/>
            <a:ext cx="6101597" cy="6857990"/>
          </a:xfrm>
          <a:prstGeom prst="rect">
            <a:avLst/>
          </a:prstGeom>
        </p:spPr>
      </p:pic>
      <p:grpSp>
        <p:nvGrpSpPr>
          <p:cNvPr id="14" name="Group 13">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1"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4210603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5"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10;&#10;Automatisch gegenereerde beschrijving">
            <a:extLst>
              <a:ext uri="{FF2B5EF4-FFF2-40B4-BE49-F238E27FC236}">
                <a16:creationId xmlns:a16="http://schemas.microsoft.com/office/drawing/2014/main" id="{5970B9FC-3CBE-C01C-3BF8-2C0DE494642E}"/>
              </a:ext>
            </a:extLst>
          </p:cNvPr>
          <p:cNvPicPr>
            <a:picLocks noChangeAspect="1"/>
          </p:cNvPicPr>
          <p:nvPr/>
        </p:nvPicPr>
        <p:blipFill rotWithShape="1">
          <a:blip r:embed="rId4">
            <a:extLst>
              <a:ext uri="{28A0092B-C50C-407E-A947-70E740481C1C}">
                <a14:useLocalDpi xmlns:a14="http://schemas.microsoft.com/office/drawing/2010/main" val="0"/>
              </a:ext>
            </a:extLst>
          </a:blip>
          <a:srcRect r="1" b="19148"/>
          <a:stretch/>
        </p:blipFill>
        <p:spPr>
          <a:xfrm>
            <a:off x="1916350" y="1136606"/>
            <a:ext cx="8356120" cy="4577297"/>
          </a:xfrm>
          <a:prstGeom prst="rect">
            <a:avLst/>
          </a:prstGeom>
        </p:spPr>
      </p:pic>
    </p:spTree>
    <p:extLst>
      <p:ext uri="{BB962C8B-B14F-4D97-AF65-F5344CB8AC3E}">
        <p14:creationId xmlns:p14="http://schemas.microsoft.com/office/powerpoint/2010/main" val="130180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Vrouw die een leeg bord vasthoudt">
            <a:extLst>
              <a:ext uri="{FF2B5EF4-FFF2-40B4-BE49-F238E27FC236}">
                <a16:creationId xmlns:a16="http://schemas.microsoft.com/office/drawing/2014/main" id="{1E4379B0-49F7-916A-3BB0-79A801182394}"/>
              </a:ext>
            </a:extLst>
          </p:cNvPr>
          <p:cNvPicPr>
            <a:picLocks noChangeAspect="1"/>
          </p:cNvPicPr>
          <p:nvPr/>
        </p:nvPicPr>
        <p:blipFill rotWithShape="1">
          <a:blip r:embed="rId2">
            <a:extLst>
              <a:ext uri="{28A0092B-C50C-407E-A947-70E740481C1C}">
                <a14:useLocalDpi xmlns:a14="http://schemas.microsoft.com/office/drawing/2010/main" val="0"/>
              </a:ext>
            </a:extLst>
          </a:blip>
          <a:srcRect r="-1" b="15708"/>
          <a:stretch/>
        </p:blipFill>
        <p:spPr>
          <a:xfrm>
            <a:off x="20" y="10"/>
            <a:ext cx="12188932" cy="6857990"/>
          </a:xfrm>
          <a:prstGeom prst="rect">
            <a:avLst/>
          </a:prstGeom>
        </p:spPr>
      </p:pic>
      <p:sp>
        <p:nvSpPr>
          <p:cNvPr id="2" name="Titel 1">
            <a:extLst>
              <a:ext uri="{FF2B5EF4-FFF2-40B4-BE49-F238E27FC236}">
                <a16:creationId xmlns:a16="http://schemas.microsoft.com/office/drawing/2014/main" id="{A10D9D7C-1D40-528F-0CCA-E422FA234909}"/>
              </a:ext>
            </a:extLst>
          </p:cNvPr>
          <p:cNvSpPr>
            <a:spLocks noGrp="1"/>
          </p:cNvSpPr>
          <p:nvPr>
            <p:ph type="title"/>
          </p:nvPr>
        </p:nvSpPr>
        <p:spPr>
          <a:xfrm>
            <a:off x="1524000" y="4416721"/>
            <a:ext cx="9144000" cy="1152663"/>
          </a:xfrm>
        </p:spPr>
        <p:txBody>
          <a:bodyPr vert="horz" lIns="91440" tIns="45720" rIns="91440" bIns="45720" rtlCol="0" anchor="b">
            <a:normAutofit/>
          </a:bodyPr>
          <a:lstStyle/>
          <a:p>
            <a:pPr algn="ctr"/>
            <a:r>
              <a:rPr lang="en-US" kern="1200" dirty="0">
                <a:solidFill>
                  <a:schemeClr val="bg2">
                    <a:lumMod val="75000"/>
                  </a:schemeClr>
                </a:solidFill>
                <a:latin typeface="Times New Roman" panose="02020603050405020304" pitchFamily="18" charset="0"/>
                <a:cs typeface="Times New Roman" panose="02020603050405020304" pitchFamily="18" charset="0"/>
              </a:rPr>
              <a:t>Hoe </a:t>
            </a:r>
            <a:r>
              <a:rPr lang="en-US" kern="1200" dirty="0" err="1">
                <a:solidFill>
                  <a:schemeClr val="bg2">
                    <a:lumMod val="75000"/>
                  </a:schemeClr>
                </a:solidFill>
                <a:latin typeface="Times New Roman" panose="02020603050405020304" pitchFamily="18" charset="0"/>
                <a:cs typeface="Times New Roman" panose="02020603050405020304" pitchFamily="18" charset="0"/>
              </a:rPr>
              <a:t>gaat</a:t>
            </a:r>
            <a:r>
              <a:rPr lang="en-US" kern="1200" dirty="0">
                <a:solidFill>
                  <a:schemeClr val="bg2">
                    <a:lumMod val="75000"/>
                  </a:schemeClr>
                </a:solidFill>
                <a:latin typeface="Times New Roman" panose="02020603050405020304" pitchFamily="18" charset="0"/>
                <a:cs typeface="Times New Roman" panose="02020603050405020304" pitchFamily="18" charset="0"/>
              </a:rPr>
              <a:t> </a:t>
            </a:r>
            <a:r>
              <a:rPr lang="en-US" kern="1200" dirty="0" err="1">
                <a:solidFill>
                  <a:schemeClr val="bg2">
                    <a:lumMod val="75000"/>
                  </a:schemeClr>
                </a:solidFill>
                <a:latin typeface="Times New Roman" panose="02020603050405020304" pitchFamily="18" charset="0"/>
                <a:cs typeface="Times New Roman" panose="02020603050405020304" pitchFamily="18" charset="0"/>
              </a:rPr>
              <a:t>dat</a:t>
            </a:r>
            <a:r>
              <a:rPr lang="en-US" kern="1200" dirty="0">
                <a:solidFill>
                  <a:schemeClr val="bg2">
                    <a:lumMod val="75000"/>
                  </a:schemeClr>
                </a:solidFill>
                <a:latin typeface="Times New Roman" panose="02020603050405020304" pitchFamily="18" charset="0"/>
                <a:cs typeface="Times New Roman" panose="02020603050405020304" pitchFamily="18" charset="0"/>
              </a:rPr>
              <a:t> dan?</a:t>
            </a:r>
          </a:p>
        </p:txBody>
      </p:sp>
    </p:spTree>
    <p:extLst>
      <p:ext uri="{BB962C8B-B14F-4D97-AF65-F5344CB8AC3E}">
        <p14:creationId xmlns:p14="http://schemas.microsoft.com/office/powerpoint/2010/main" val="120148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B4BB07E-C59B-3E81-F281-C4D17126DFFE}"/>
              </a:ext>
            </a:extLst>
          </p:cNvPr>
          <p:cNvSpPr>
            <a:spLocks noGrp="1"/>
          </p:cNvSpPr>
          <p:nvPr>
            <p:ph type="body" idx="1"/>
          </p:nvPr>
        </p:nvSpPr>
        <p:spPr/>
        <p:txBody>
          <a:bodyPr/>
          <a:lstStyle/>
          <a:p>
            <a:pPr algn="ctr"/>
            <a:r>
              <a:rPr lang="nl-NL" dirty="0">
                <a:latin typeface="Times New Roman" panose="02020603050405020304" pitchFamily="18" charset="0"/>
                <a:cs typeface="Times New Roman" panose="02020603050405020304" pitchFamily="18" charset="0"/>
              </a:rPr>
              <a:t>Gesprekken</a:t>
            </a:r>
          </a:p>
        </p:txBody>
      </p:sp>
      <p:graphicFrame>
        <p:nvGraphicFramePr>
          <p:cNvPr id="8" name="Tijdelijke aanduiding voor inhoud 3">
            <a:extLst>
              <a:ext uri="{FF2B5EF4-FFF2-40B4-BE49-F238E27FC236}">
                <a16:creationId xmlns:a16="http://schemas.microsoft.com/office/drawing/2014/main" id="{B5C3E1BF-5A31-8631-0F61-03DF06406EA8}"/>
              </a:ext>
            </a:extLst>
          </p:cNvPr>
          <p:cNvGraphicFramePr>
            <a:graphicFrameLocks noGrp="1"/>
          </p:cNvGraphicFramePr>
          <p:nvPr>
            <p:ph sz="half" idx="2"/>
            <p:extLst>
              <p:ext uri="{D42A27DB-BD31-4B8C-83A1-F6EECF244321}">
                <p14:modId xmlns:p14="http://schemas.microsoft.com/office/powerpoint/2010/main" val="4272177106"/>
              </p:ext>
            </p:extLst>
          </p:nvPr>
        </p:nvGraphicFramePr>
        <p:xfrm>
          <a:off x="1141413" y="3073400"/>
          <a:ext cx="4878387" cy="271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jdelijke aanduiding voor tekst 4">
            <a:extLst>
              <a:ext uri="{FF2B5EF4-FFF2-40B4-BE49-F238E27FC236}">
                <a16:creationId xmlns:a16="http://schemas.microsoft.com/office/drawing/2014/main" id="{7C61592E-708C-D7EB-6C67-4874BC50C741}"/>
              </a:ext>
            </a:extLst>
          </p:cNvPr>
          <p:cNvSpPr>
            <a:spLocks noGrp="1"/>
          </p:cNvSpPr>
          <p:nvPr>
            <p:ph type="body" sz="quarter" idx="3"/>
          </p:nvPr>
        </p:nvSpPr>
        <p:spPr>
          <a:xfrm>
            <a:off x="6350330" y="1681163"/>
            <a:ext cx="5183188" cy="823912"/>
          </a:xfrm>
        </p:spPr>
        <p:txBody>
          <a:bodyPr/>
          <a:lstStyle/>
          <a:p>
            <a:pPr algn="ctr"/>
            <a:r>
              <a:rPr lang="nl-NL" dirty="0">
                <a:latin typeface="Times New Roman" panose="02020603050405020304" pitchFamily="18" charset="0"/>
                <a:cs typeface="Times New Roman" panose="02020603050405020304" pitchFamily="18" charset="0"/>
              </a:rPr>
              <a:t>Methodieken</a:t>
            </a:r>
          </a:p>
        </p:txBody>
      </p:sp>
      <p:graphicFrame>
        <p:nvGraphicFramePr>
          <p:cNvPr id="13" name="Tijdelijke aanduiding voor inhoud 5">
            <a:extLst>
              <a:ext uri="{FF2B5EF4-FFF2-40B4-BE49-F238E27FC236}">
                <a16:creationId xmlns:a16="http://schemas.microsoft.com/office/drawing/2014/main" id="{BCAD6B95-3933-4703-8795-E1250C424CF6}"/>
              </a:ext>
            </a:extLst>
          </p:cNvPr>
          <p:cNvGraphicFramePr>
            <a:graphicFrameLocks noGrp="1"/>
          </p:cNvGraphicFramePr>
          <p:nvPr>
            <p:ph sz="quarter" idx="4"/>
            <p:extLst>
              <p:ext uri="{D42A27DB-BD31-4B8C-83A1-F6EECF244321}">
                <p14:modId xmlns:p14="http://schemas.microsoft.com/office/powerpoint/2010/main" val="4282907455"/>
              </p:ext>
            </p:extLst>
          </p:nvPr>
        </p:nvGraphicFramePr>
        <p:xfrm>
          <a:off x="6350330" y="2505076"/>
          <a:ext cx="5183188" cy="36845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96320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F6B2-A888-ECDB-C5CC-F669BA85DC5C}"/>
              </a:ext>
            </a:extLst>
          </p:cNvPr>
          <p:cNvSpPr>
            <a:spLocks noGrp="1"/>
          </p:cNvSpPr>
          <p:nvPr>
            <p:ph type="title"/>
          </p:nvPr>
        </p:nvSpPr>
        <p:spPr>
          <a:xfrm>
            <a:off x="1141413" y="618518"/>
            <a:ext cx="9905998" cy="1478570"/>
          </a:xfrm>
        </p:spPr>
        <p:txBody>
          <a:bodyPr>
            <a:normAutofit/>
          </a:bodyPr>
          <a:lstStyle/>
          <a:p>
            <a:pPr algn="ctr"/>
            <a:r>
              <a:rPr lang="nl-NL" sz="2800" dirty="0">
                <a:latin typeface="Times New Roman" panose="02020603050405020304" pitchFamily="18" charset="0"/>
                <a:cs typeface="Times New Roman" panose="02020603050405020304" pitchFamily="18" charset="0"/>
              </a:rPr>
              <a:t>En wat is de rol van de ouders?</a:t>
            </a:r>
          </a:p>
        </p:txBody>
      </p:sp>
      <p:sp>
        <p:nvSpPr>
          <p:cNvPr id="3" name="Tijdelijke aanduiding voor inhoud 2">
            <a:extLst>
              <a:ext uri="{FF2B5EF4-FFF2-40B4-BE49-F238E27FC236}">
                <a16:creationId xmlns:a16="http://schemas.microsoft.com/office/drawing/2014/main" id="{DC950732-9282-DFE8-75C1-D2D968E09AEF}"/>
              </a:ext>
            </a:extLst>
          </p:cNvPr>
          <p:cNvSpPr>
            <a:spLocks noGrp="1"/>
          </p:cNvSpPr>
          <p:nvPr>
            <p:ph idx="1"/>
          </p:nvPr>
        </p:nvSpPr>
        <p:spPr>
          <a:xfrm>
            <a:off x="1141412" y="2249487"/>
            <a:ext cx="4844521" cy="3541714"/>
          </a:xfrm>
        </p:spPr>
        <p:txBody>
          <a:bodyPr anchor="ctr">
            <a:noAutofit/>
          </a:bodyPr>
          <a:lstStyle/>
          <a:p>
            <a:pPr marL="0" indent="0">
              <a:lnSpc>
                <a:spcPct val="110000"/>
              </a:lnSpc>
              <a:buNone/>
            </a:pPr>
            <a:r>
              <a:rPr lang="nl-NL" sz="1600" dirty="0">
                <a:latin typeface="Times New Roman" panose="02020603050405020304" pitchFamily="18" charset="0"/>
                <a:cs typeface="Times New Roman" panose="02020603050405020304" pitchFamily="18" charset="0"/>
              </a:rPr>
              <a:t>Ouders worden bij het hele traject betrokken. Voor ouders is het namelijk erg belangrijk om te weten wat er in het kind omgaat zodat ze daar op een goede manier op in kunnen spelen. Er zal dan ook, zodra ik dat nodig vind, een tussentijdse evaluatie met de ouders zijn. Hierbij vind ik het belangrijk om het vertrouwen van het kind niet te schenden; ik zal het kind daarom ook altijd betrekken bij de evaluatie. </a:t>
            </a:r>
          </a:p>
          <a:p>
            <a:pPr marL="0" indent="0">
              <a:lnSpc>
                <a:spcPct val="110000"/>
              </a:lnSpc>
              <a:buNone/>
            </a:pPr>
            <a:r>
              <a:rPr lang="nl-NL" sz="1600" dirty="0">
                <a:latin typeface="Times New Roman" panose="02020603050405020304" pitchFamily="18" charset="0"/>
                <a:cs typeface="Times New Roman" panose="02020603050405020304" pitchFamily="18" charset="0"/>
              </a:rPr>
              <a:t>Verder heeft elk kind een schriftje waarin geschreven wordt wat we gedaan hebben. Hierbij zal het kind zelf na elke sessie een smiley sticker plakken om te laten zien hoe zij het ervaren hebben. Dit schriftje zal het kind zelf op de laatste sessie met de ouders bespreken</a:t>
            </a:r>
            <a:r>
              <a:rPr lang="nl-NL" sz="1600" dirty="0">
                <a:latin typeface="Century Schoolbook" panose="02040604050505020304" pitchFamily="18" charset="0"/>
              </a:rPr>
              <a:t>.</a:t>
            </a:r>
          </a:p>
        </p:txBody>
      </p:sp>
      <p:pic>
        <p:nvPicPr>
          <p:cNvPr id="5" name="Afbeelding 4" descr="Ouders met kind">
            <a:extLst>
              <a:ext uri="{FF2B5EF4-FFF2-40B4-BE49-F238E27FC236}">
                <a16:creationId xmlns:a16="http://schemas.microsoft.com/office/drawing/2014/main" id="{E334FE04-3984-E169-9252-4C9F469E6C81}"/>
              </a:ext>
            </a:extLst>
          </p:cNvPr>
          <p:cNvPicPr>
            <a:picLocks noChangeAspect="1"/>
          </p:cNvPicPr>
          <p:nvPr/>
        </p:nvPicPr>
        <p:blipFill rotWithShape="1">
          <a:blip r:embed="rId3">
            <a:extLst>
              <a:ext uri="{28A0092B-C50C-407E-A947-70E740481C1C}">
                <a14:useLocalDpi xmlns:a14="http://schemas.microsoft.com/office/drawing/2010/main" val="0"/>
              </a:ext>
            </a:extLst>
          </a:blip>
          <a:srcRect r="3" b="1913"/>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04602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4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350" name="Group 34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35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8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9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406" name="Group 40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407" name="Rectangle 406">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8"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el 1">
            <a:extLst>
              <a:ext uri="{FF2B5EF4-FFF2-40B4-BE49-F238E27FC236}">
                <a16:creationId xmlns:a16="http://schemas.microsoft.com/office/drawing/2014/main" id="{B73C2D2F-266A-B715-8786-49E8556F502A}"/>
              </a:ext>
            </a:extLst>
          </p:cNvPr>
          <p:cNvSpPr>
            <a:spLocks noGrp="1"/>
          </p:cNvSpPr>
          <p:nvPr>
            <p:ph type="title"/>
          </p:nvPr>
        </p:nvSpPr>
        <p:spPr>
          <a:xfrm>
            <a:off x="7914894" y="1122363"/>
            <a:ext cx="3156229" cy="2387600"/>
          </a:xfrm>
        </p:spPr>
        <p:txBody>
          <a:bodyPr vert="horz" lIns="91440" tIns="45720" rIns="91440" bIns="45720" rtlCol="0" anchor="b">
            <a:normAutofit/>
          </a:bodyPr>
          <a:lstStyle/>
          <a:p>
            <a:r>
              <a:rPr lang="en-US" sz="4100" dirty="0" err="1">
                <a:latin typeface="Times New Roman" panose="02020603050405020304" pitchFamily="18" charset="0"/>
                <a:cs typeface="Times New Roman" panose="02020603050405020304" pitchFamily="18" charset="0"/>
              </a:rPr>
              <a:t>Waar</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gebeurT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dat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coachen</a:t>
            </a:r>
            <a:r>
              <a:rPr lang="en-US" sz="4100" dirty="0">
                <a:latin typeface="Times New Roman" panose="02020603050405020304" pitchFamily="18" charset="0"/>
                <a:cs typeface="Times New Roman" panose="02020603050405020304" pitchFamily="18" charset="0"/>
              </a:rPr>
              <a:t>?</a:t>
            </a:r>
          </a:p>
        </p:txBody>
      </p:sp>
      <p:pic>
        <p:nvPicPr>
          <p:cNvPr id="6" name="Afbeelding 5" descr="Holenuil die grappig in de camera kijkt">
            <a:extLst>
              <a:ext uri="{FF2B5EF4-FFF2-40B4-BE49-F238E27FC236}">
                <a16:creationId xmlns:a16="http://schemas.microsoft.com/office/drawing/2014/main" id="{8370C560-9FD2-62BE-0536-00CC4DF3BEF1}"/>
              </a:ext>
            </a:extLst>
          </p:cNvPr>
          <p:cNvPicPr>
            <a:picLocks noChangeAspect="1"/>
          </p:cNvPicPr>
          <p:nvPr/>
        </p:nvPicPr>
        <p:blipFill rotWithShape="1">
          <a:blip r:embed="rId4">
            <a:extLst>
              <a:ext uri="{28A0092B-C50C-407E-A947-70E740481C1C}">
                <a14:useLocalDpi xmlns:a14="http://schemas.microsoft.com/office/drawing/2010/main" val="0"/>
              </a:ext>
            </a:extLst>
          </a:blip>
          <a:srcRect r="23400"/>
          <a:stretch/>
        </p:blipFill>
        <p:spPr>
          <a:xfrm>
            <a:off x="-5597" y="10"/>
            <a:ext cx="7558541" cy="6857990"/>
          </a:xfrm>
          <a:prstGeom prst="rect">
            <a:avLst/>
          </a:prstGeom>
        </p:spPr>
      </p:pic>
      <p:grpSp>
        <p:nvGrpSpPr>
          <p:cNvPr id="410" name="Group 409">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411"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12"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3"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4"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15"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6"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7"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8"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9"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0"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1"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2"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3"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4"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5"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6"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7"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8"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9"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0"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1"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2"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3"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4"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5"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6"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7"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8"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9"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0"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1"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2"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3"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4"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5"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6"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7"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8"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9"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0"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1"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52"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3"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4"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5"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6"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7"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8"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9"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0"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1"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2"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3"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4"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466" name="Group 465">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467"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8"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9"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0"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1"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2"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3"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4"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5"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6"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344775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el 1">
            <a:extLst>
              <a:ext uri="{FF2B5EF4-FFF2-40B4-BE49-F238E27FC236}">
                <a16:creationId xmlns:a16="http://schemas.microsoft.com/office/drawing/2014/main" id="{D4EBDED7-0F6B-949A-9EAE-29529FB5014F}"/>
              </a:ext>
            </a:extLst>
          </p:cNvPr>
          <p:cNvSpPr>
            <a:spLocks noGrp="1"/>
          </p:cNvSpPr>
          <p:nvPr>
            <p:ph type="ctrTitle"/>
          </p:nvPr>
        </p:nvSpPr>
        <p:spPr>
          <a:xfrm>
            <a:off x="5165133" y="562769"/>
            <a:ext cx="5397933" cy="2387600"/>
          </a:xfrm>
        </p:spPr>
        <p:txBody>
          <a:bodyPr>
            <a:normAutofit/>
          </a:bodyPr>
          <a:lstStyle/>
          <a:p>
            <a:r>
              <a:rPr lang="nl-NL" sz="4000" dirty="0">
                <a:latin typeface="Times New Roman" panose="02020603050405020304" pitchFamily="18" charset="0"/>
                <a:cs typeface="Times New Roman" panose="02020603050405020304" pitchFamily="18" charset="0"/>
              </a:rPr>
              <a:t>Op school, kinderopvang of BSO.</a:t>
            </a:r>
          </a:p>
        </p:txBody>
      </p:sp>
      <p:sp>
        <p:nvSpPr>
          <p:cNvPr id="3" name="Ondertitel 2">
            <a:extLst>
              <a:ext uri="{FF2B5EF4-FFF2-40B4-BE49-F238E27FC236}">
                <a16:creationId xmlns:a16="http://schemas.microsoft.com/office/drawing/2014/main" id="{9CA90013-8CFF-BF2E-286D-50EA568A06E2}"/>
              </a:ext>
            </a:extLst>
          </p:cNvPr>
          <p:cNvSpPr>
            <a:spLocks noGrp="1"/>
          </p:cNvSpPr>
          <p:nvPr>
            <p:ph type="subTitle" idx="1"/>
          </p:nvPr>
        </p:nvSpPr>
        <p:spPr>
          <a:xfrm>
            <a:off x="5219366" y="3182144"/>
            <a:ext cx="5437103" cy="2376487"/>
          </a:xfrm>
        </p:spPr>
        <p:txBody>
          <a:bodyPr>
            <a:noAutofit/>
          </a:bodyPr>
          <a:lstStyle/>
          <a:p>
            <a:pPr>
              <a:lnSpc>
                <a:spcPct val="110000"/>
              </a:lnSpc>
            </a:pPr>
            <a:r>
              <a:rPr lang="nl-NL" sz="1600" cap="none" dirty="0">
                <a:solidFill>
                  <a:schemeClr val="tx1"/>
                </a:solidFill>
                <a:latin typeface="Times New Roman" panose="02020603050405020304" pitchFamily="18" charset="0"/>
                <a:cs typeface="Times New Roman" panose="02020603050405020304" pitchFamily="18" charset="0"/>
              </a:rPr>
              <a:t>Loopt het kind vast op school, kinderopvang of BSO? Als kindercoach kan ik meekijken waar tegenaan gelopen wordt. Ik ga in gesprek met het kind en met de mentor en/of de pedagogisch medewerker van het kind. Samen kijken we naar wat er aan de hand is. Hierbij kijk ik naar wat de behoeftes van het kind zijn en naar wat de behoeftes van de school of kinderopvang zijn. Wat het gezamenlijk doel is en welke mogelijkheden er zijn dit doel te bereiken. Zodra een kind zich veilig voelt op school of kinderopvang is er weer ruimte voor een kind om zich goed te kunnen ontwikkelen. </a:t>
            </a:r>
          </a:p>
        </p:txBody>
      </p:sp>
      <p:pic>
        <p:nvPicPr>
          <p:cNvPr id="5" name="Afbeelding 4" descr="Kind dat een schilderij schildert">
            <a:extLst>
              <a:ext uri="{FF2B5EF4-FFF2-40B4-BE49-F238E27FC236}">
                <a16:creationId xmlns:a16="http://schemas.microsoft.com/office/drawing/2014/main" id="{BA991825-6028-C10D-683D-73B42F55EBD3}"/>
              </a:ext>
            </a:extLst>
          </p:cNvPr>
          <p:cNvPicPr>
            <a:picLocks noChangeAspect="1"/>
          </p:cNvPicPr>
          <p:nvPr/>
        </p:nvPicPr>
        <p:blipFill rotWithShape="1">
          <a:blip r:embed="rId4">
            <a:extLst>
              <a:ext uri="{28A0092B-C50C-407E-A947-70E740481C1C}">
                <a14:useLocalDpi xmlns:a14="http://schemas.microsoft.com/office/drawing/2010/main" val="0"/>
              </a:ext>
            </a:extLst>
          </a:blip>
          <a:srcRect l="13339" r="41542" b="-1"/>
          <a:stretch/>
        </p:blipFill>
        <p:spPr>
          <a:xfrm>
            <a:off x="-5597" y="10"/>
            <a:ext cx="4635583" cy="6857990"/>
          </a:xfrm>
          <a:prstGeom prst="rect">
            <a:avLst/>
          </a:prstGeom>
        </p:spPr>
      </p:pic>
      <p:grpSp>
        <p:nvGrpSpPr>
          <p:cNvPr id="14" name="Group 13">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1"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15674386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439</TotalTime>
  <Words>696</Words>
  <Application>Microsoft Office PowerPoint</Application>
  <PresentationFormat>Breedbeeld</PresentationFormat>
  <Paragraphs>42</Paragraphs>
  <Slides>13</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13</vt:i4>
      </vt:variant>
    </vt:vector>
  </HeadingPairs>
  <TitlesOfParts>
    <vt:vector size="18" baseType="lpstr">
      <vt:lpstr>Arial</vt:lpstr>
      <vt:lpstr>Century Schoolbook</vt:lpstr>
      <vt:lpstr>Times New Roman</vt:lpstr>
      <vt:lpstr>Tw Cen MT</vt:lpstr>
      <vt:lpstr>Circuit</vt:lpstr>
      <vt:lpstr>Wat doet een kindercoach eigenlijk?</vt:lpstr>
      <vt:lpstr>Kind in zijn kracht zetten.</vt:lpstr>
      <vt:lpstr>Kinderen die, om welke reden dan ook, vastlopen.</vt:lpstr>
      <vt:lpstr>PowerPoint-presentatie</vt:lpstr>
      <vt:lpstr>Hoe gaat dat dan?</vt:lpstr>
      <vt:lpstr>PowerPoint-presentatie</vt:lpstr>
      <vt:lpstr>En wat is de rol van de ouders?</vt:lpstr>
      <vt:lpstr>Waar gebeurT dat coachen?</vt:lpstr>
      <vt:lpstr>Op school, kinderopvang of BSO.</vt:lpstr>
      <vt:lpstr>Praktijkruimte </vt:lpstr>
      <vt:lpstr>Aan huis </vt:lpstr>
      <vt:lpstr>In de Natuur </vt:lpstr>
      <vt:lpstr>Als we ons doel bereikt hebben.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doet een kindercoach eigenlijk?</dc:title>
  <dc:creator>Miranda Berkers</dc:creator>
  <cp:lastModifiedBy>Miranda Berkers</cp:lastModifiedBy>
  <cp:revision>12</cp:revision>
  <dcterms:created xsi:type="dcterms:W3CDTF">2023-02-22T14:43:21Z</dcterms:created>
  <dcterms:modified xsi:type="dcterms:W3CDTF">2023-03-07T19:30:51Z</dcterms:modified>
</cp:coreProperties>
</file>